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59" r:id="rId8"/>
    <p:sldId id="262" r:id="rId9"/>
    <p:sldId id="265" r:id="rId10"/>
    <p:sldId id="264" r:id="rId11"/>
    <p:sldId id="267" r:id="rId12"/>
    <p:sldId id="266" r:id="rId13"/>
    <p:sldId id="269" r:id="rId14"/>
    <p:sldId id="270" r:id="rId15"/>
    <p:sldId id="268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9BBF9-76B9-47A1-A3AB-BDE38874A394}" type="datetimeFigureOut">
              <a:rPr lang="tr-TR" smtClean="0"/>
              <a:pPr/>
              <a:t>23.10.2019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01C08-8276-42AA-B027-3E8BDCE061FC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8000" b="1" dirty="0" smtClean="0"/>
              <a:t>9. SINIF </a:t>
            </a:r>
            <a:br>
              <a:rPr lang="tr-TR" sz="8000" b="1" dirty="0" smtClean="0"/>
            </a:br>
            <a:r>
              <a:rPr lang="tr-TR" sz="8000" b="1" dirty="0" smtClean="0"/>
              <a:t>EDEBİYAT </a:t>
            </a:r>
            <a:br>
              <a:rPr lang="tr-TR" sz="8000" b="1" dirty="0" smtClean="0"/>
            </a:br>
            <a:r>
              <a:rPr lang="tr-TR" sz="8000" b="1" dirty="0" smtClean="0"/>
              <a:t>BİLGİ YARIŞMASI</a:t>
            </a:r>
            <a:endParaRPr lang="tr-TR" sz="8000" b="1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268760"/>
            <a:ext cx="8507288" cy="4857403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 smtClean="0"/>
              <a:t>Edebiyat araştırmacısının bir edebi eseri incelerken gerek yazarın gerekse yazarın sözünü ettiği kişilerin ruh hâlini anlayabilmesi için hangi bilim dalından yararlanır?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20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PSİKOLOJİ</a:t>
            </a:r>
            <a:endParaRPr lang="tr-TR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6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 smtClean="0"/>
              <a:t>Hikayenin Batılı ilk örnekleri hangi dönemde yazılmıştır?</a:t>
            </a:r>
            <a:endParaRPr lang="tr-TR" b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TANZİMAT</a:t>
            </a:r>
            <a:endParaRPr lang="tr-T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7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Aşağıdaki </a:t>
            </a:r>
            <a:r>
              <a:rPr lang="tr-TR" dirty="0" smtClean="0"/>
              <a:t>cümlelerin hangisinde yazım yanlışı vardır</a:t>
            </a:r>
            <a:r>
              <a:rPr lang="tr-TR" dirty="0" smtClean="0"/>
              <a:t>?</a:t>
            </a:r>
          </a:p>
          <a:p>
            <a:pPr algn="ctr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A) Hasta çocuğun yüzü sapsarıydı</a:t>
            </a:r>
            <a:r>
              <a:rPr lang="tr-TR" dirty="0" smtClean="0"/>
              <a:t>.</a:t>
            </a:r>
          </a:p>
          <a:p>
            <a:pPr algn="ctr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B) Fıkrayı ona anlatınca büsbütün iştahı kaçtı</a:t>
            </a:r>
            <a:r>
              <a:rPr lang="tr-TR" dirty="0" smtClean="0"/>
              <a:t>.</a:t>
            </a:r>
          </a:p>
          <a:p>
            <a:pPr algn="ctr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C) Sınıfta tam </a:t>
            </a:r>
            <a:r>
              <a:rPr lang="tr-TR" dirty="0" err="1" smtClean="0"/>
              <a:t>otuzaltı</a:t>
            </a:r>
            <a:r>
              <a:rPr lang="tr-TR" dirty="0" smtClean="0"/>
              <a:t> kişi vardı.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  <a:p>
            <a:pPr>
              <a:buNone/>
            </a:pPr>
            <a:endParaRPr lang="tr-TR" sz="4000" dirty="0" smtClean="0"/>
          </a:p>
          <a:p>
            <a:pPr algn="ctr">
              <a:buNone/>
            </a:pPr>
            <a:r>
              <a:rPr lang="tr-TR" sz="4000" dirty="0" smtClean="0"/>
              <a:t>“</a:t>
            </a:r>
            <a:r>
              <a:rPr lang="tr-TR" sz="4000" dirty="0" smtClean="0"/>
              <a:t> </a:t>
            </a:r>
            <a:r>
              <a:rPr lang="tr-TR" sz="4000" dirty="0" smtClean="0"/>
              <a:t> C  </a:t>
            </a:r>
            <a:r>
              <a:rPr lang="tr-TR" sz="4000" dirty="0" smtClean="0"/>
              <a:t>”</a:t>
            </a:r>
            <a:endParaRPr lang="tr-TR" sz="4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8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073427"/>
          </a:xfrm>
        </p:spPr>
        <p:txBody>
          <a:bodyPr/>
          <a:lstStyle/>
          <a:p>
            <a:pPr algn="ctr">
              <a:buNone/>
            </a:pPr>
            <a:endParaRPr lang="tr-TR" dirty="0"/>
          </a:p>
          <a:p>
            <a:pPr algn="ctr">
              <a:buNone/>
            </a:pPr>
            <a:r>
              <a:rPr lang="tr-TR" b="1" dirty="0" smtClean="0"/>
              <a:t>Bir dilin bilinen, takip edilebilen devirlerinde ondan ayrılan, bazı bakımlardan farklılık gösteren </a:t>
            </a:r>
            <a:r>
              <a:rPr lang="tr-TR" b="1" dirty="0" smtClean="0"/>
              <a:t>kollarına…………denir</a:t>
            </a:r>
            <a:r>
              <a:rPr lang="tr-TR" b="1" dirty="0" smtClean="0"/>
              <a:t>. Azerice, Kazakça, Özbekçe </a:t>
            </a:r>
            <a:r>
              <a:rPr lang="tr-TR" b="1" dirty="0" smtClean="0"/>
              <a:t>gibi.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Bu parçanın </a:t>
            </a:r>
            <a:r>
              <a:rPr lang="tr-TR" dirty="0" smtClean="0"/>
              <a:t>boş bırakılan yere ne </a:t>
            </a:r>
            <a:r>
              <a:rPr lang="tr-TR" dirty="0" smtClean="0"/>
              <a:t>getirilmelidir?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ŞİVE</a:t>
            </a:r>
            <a:endParaRPr lang="tr-TR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9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Şiir ve tiyatro</a:t>
            </a:r>
            <a:r>
              <a:rPr lang="tr-TR" b="1" dirty="0" smtClean="0"/>
              <a:t> </a:t>
            </a:r>
            <a:r>
              <a:rPr lang="tr-TR" b="1" dirty="0" smtClean="0"/>
              <a:t>hangi metin türündedir?</a:t>
            </a:r>
            <a:endParaRPr lang="tr-TR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smtClean="0"/>
              <a:t>EDEBİ</a:t>
            </a:r>
            <a:r>
              <a:rPr lang="tr-TR" b="1" smtClean="0"/>
              <a:t> </a:t>
            </a:r>
            <a:r>
              <a:rPr lang="tr-TR" b="1" dirty="0" smtClean="0"/>
              <a:t>METİN</a:t>
            </a:r>
            <a:endParaRPr lang="tr-T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Müzik ve edebiyat </a:t>
            </a:r>
            <a:r>
              <a:rPr lang="tr-TR" b="1" dirty="0" smtClean="0"/>
              <a:t>hangi güzel sanat türüdür?</a:t>
            </a:r>
            <a:endParaRPr lang="tr-TR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10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r-TR" b="1" dirty="0" smtClean="0"/>
              <a:t>Hayatta güç olan üç şey vardır ( ) Bir sırrı saklamak ( ) bir yarayı unutmak ( ) boş zamanı kullanmak ( ) </a:t>
            </a:r>
            <a:endParaRPr lang="tr-TR" b="1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Yukarıda </a:t>
            </a:r>
            <a:r>
              <a:rPr lang="tr-TR" dirty="0" smtClean="0"/>
              <a:t>parantezlerle belirtilen yerlere aşağıdakilerden hangisinde verilen noktalama işaretleri getirilmelidir? </a:t>
            </a:r>
            <a:endParaRPr lang="tr-TR" dirty="0" smtClean="0"/>
          </a:p>
          <a:p>
            <a:pPr marL="514350" indent="-514350" algn="ctr">
              <a:buNone/>
            </a:pPr>
            <a:r>
              <a:rPr lang="tr-TR" dirty="0" smtClean="0"/>
              <a:t>A) 	(:) </a:t>
            </a:r>
            <a:r>
              <a:rPr lang="tr-TR" dirty="0" smtClean="0"/>
              <a:t>(,) (,) (.)   </a:t>
            </a:r>
            <a:endParaRPr lang="tr-TR" dirty="0" smtClean="0"/>
          </a:p>
          <a:p>
            <a:pPr marL="514350" indent="-514350" algn="ctr">
              <a:buNone/>
            </a:pPr>
            <a:r>
              <a:rPr lang="tr-TR" dirty="0" smtClean="0"/>
              <a:t>B</a:t>
            </a:r>
            <a:r>
              <a:rPr lang="tr-TR" dirty="0" smtClean="0"/>
              <a:t>) </a:t>
            </a:r>
            <a:r>
              <a:rPr lang="tr-TR" dirty="0" smtClean="0"/>
              <a:t>	(:) </a:t>
            </a:r>
            <a:r>
              <a:rPr lang="tr-TR" dirty="0" smtClean="0"/>
              <a:t>(;) (,) (…)   </a:t>
            </a:r>
            <a:endParaRPr lang="tr-TR" dirty="0" smtClean="0"/>
          </a:p>
          <a:p>
            <a:pPr marL="514350" indent="-514350" algn="ctr">
              <a:buNone/>
            </a:pPr>
            <a:r>
              <a:rPr lang="tr-TR" dirty="0" smtClean="0"/>
              <a:t>C</a:t>
            </a:r>
            <a:r>
              <a:rPr lang="tr-TR" dirty="0" smtClean="0"/>
              <a:t>) </a:t>
            </a:r>
            <a:r>
              <a:rPr lang="tr-TR" dirty="0" smtClean="0"/>
              <a:t>	(;) </a:t>
            </a:r>
            <a:r>
              <a:rPr lang="tr-TR" dirty="0" smtClean="0"/>
              <a:t>(,) (,) (.)   </a:t>
            </a:r>
            <a:endParaRPr lang="tr-TR" dirty="0" smtClean="0"/>
          </a:p>
          <a:p>
            <a:pPr marL="514350" indent="-514350" algn="ctr">
              <a:buNone/>
            </a:pPr>
            <a:r>
              <a:rPr lang="tr-TR" dirty="0" smtClean="0"/>
              <a:t>D</a:t>
            </a:r>
            <a:r>
              <a:rPr lang="tr-TR" dirty="0" smtClean="0"/>
              <a:t>) </a:t>
            </a:r>
            <a:r>
              <a:rPr lang="tr-TR" dirty="0" smtClean="0"/>
              <a:t>	(.) </a:t>
            </a:r>
            <a:r>
              <a:rPr lang="tr-TR" dirty="0" smtClean="0"/>
              <a:t>(,) (,) (.)   </a:t>
            </a:r>
            <a:endParaRPr lang="tr-TR" dirty="0" smtClean="0"/>
          </a:p>
          <a:p>
            <a:pPr marL="514350" indent="-514350" algn="ctr">
              <a:buNone/>
            </a:pPr>
            <a:r>
              <a:rPr lang="tr-TR" dirty="0" smtClean="0"/>
              <a:t>E</a:t>
            </a:r>
            <a:r>
              <a:rPr lang="tr-TR" dirty="0" smtClean="0"/>
              <a:t>) </a:t>
            </a:r>
            <a:r>
              <a:rPr lang="tr-TR" dirty="0" smtClean="0"/>
              <a:t>	(.) </a:t>
            </a:r>
            <a:r>
              <a:rPr lang="tr-TR" dirty="0" smtClean="0"/>
              <a:t>(;) (;) (…)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sz="4400" b="1" dirty="0" smtClean="0"/>
              <a:t>A</a:t>
            </a:r>
            <a:endParaRPr lang="tr-TR" sz="4400" b="1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11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sz="4800" dirty="0" smtClean="0"/>
              <a:t>  </a:t>
            </a:r>
            <a:r>
              <a:rPr lang="tr-TR" sz="4800" b="1" dirty="0" smtClean="0"/>
              <a:t>Bir hikayede olay ve kişi dışında hangi yapı unsurları vardır?</a:t>
            </a:r>
            <a:endParaRPr lang="tr-TR" sz="48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Yer</a:t>
            </a:r>
            <a:r>
              <a:rPr lang="tr-TR" b="1" dirty="0" smtClean="0"/>
              <a:t> </a:t>
            </a:r>
            <a:r>
              <a:rPr lang="tr-TR" b="1" dirty="0" smtClean="0"/>
              <a:t>ve Zaman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12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Olay  hikayesinin edebiyatımızdaki en önemli temsilcisi kimdir?</a:t>
            </a:r>
            <a:endParaRPr lang="tr-TR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Ömer Seyfettin</a:t>
            </a:r>
            <a:endParaRPr lang="tr-TR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13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	</a:t>
            </a:r>
            <a:r>
              <a:rPr lang="tr-TR" b="1" dirty="0" smtClean="0"/>
              <a:t>“Onun derslerinde hepimiz eğlenirdik. Dikkatimizi çekmeyi başarır, bizi motive ederdi. Hem öğrenir hem de güzel zaman geçirirdik. Okulla ilgili en güzel hatıralarım bu dersle ilgili olanlardı. “</a:t>
            </a:r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Bu parçada hangi bakış açısı kullanılmıştır? 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CEVAP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Kahraman Bakış Açısı</a:t>
            </a:r>
            <a:endParaRPr lang="tr-TR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14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smtClean="0"/>
              <a:t>Durum hikayeciliğine ………………..tarzı hikayecilik adı verilir.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Boş yere ne getirilmelidir?</a:t>
            </a: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CEVAP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Çehov</a:t>
            </a:r>
            <a:endParaRPr lang="tr-TR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>
              <a:buNone/>
            </a:pPr>
            <a:r>
              <a:rPr lang="tr-TR" b="1" dirty="0" smtClean="0"/>
              <a:t>FONETİK (İŞİTSEL)</a:t>
            </a:r>
            <a:endParaRPr lang="tr-TR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15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b="1" dirty="0" smtClean="0"/>
              <a:t>“Bu anlatım türünde amaç</a:t>
            </a:r>
            <a:r>
              <a:rPr lang="tr-TR" b="1" dirty="0" smtClean="0"/>
              <a:t>, anlatılan varlık ya da nesneyi okuyucunun hayalinde canlandırabilmesini sağlamaktır</a:t>
            </a:r>
            <a:r>
              <a:rPr lang="tr-TR" b="1" dirty="0" smtClean="0"/>
              <a:t>.”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dirty="0" smtClean="0"/>
              <a:t>Yukarıdaki anlatım türüne </a:t>
            </a:r>
          </a:p>
          <a:p>
            <a:pPr algn="ctr">
              <a:buNone/>
            </a:pPr>
            <a:r>
              <a:rPr lang="tr-TR" dirty="0" smtClean="0"/>
              <a:t>ne ad verilir?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CEVAP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Betimleme</a:t>
            </a:r>
            <a:endParaRPr lang="tr-TR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tr-TR" dirty="0" smtClean="0"/>
              <a:t>SORU 16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54461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dirty="0" smtClean="0"/>
              <a:t>Mor gölgeler inerken akşam ıssız tarlaya</a:t>
            </a:r>
            <a:br>
              <a:rPr lang="tr-TR" dirty="0" smtClean="0"/>
            </a:br>
            <a:r>
              <a:rPr lang="tr-TR" dirty="0" smtClean="0"/>
              <a:t>Eş olursun tepeden yükselen solgun aya</a:t>
            </a:r>
            <a:br>
              <a:rPr lang="tr-TR" dirty="0" smtClean="0"/>
            </a:br>
            <a:r>
              <a:rPr lang="tr-TR" dirty="0" smtClean="0"/>
              <a:t>Yol bir dolaşık çile, ömür yetmez sarmaya</a:t>
            </a:r>
            <a:br>
              <a:rPr lang="tr-TR" dirty="0" smtClean="0"/>
            </a:br>
            <a:r>
              <a:rPr lang="tr-TR" dirty="0" smtClean="0"/>
              <a:t>Çöllerde açılmadan solan baharsın </a:t>
            </a:r>
            <a:r>
              <a:rPr lang="tr-TR" dirty="0" smtClean="0"/>
              <a:t>Ayşe</a:t>
            </a:r>
          </a:p>
          <a:p>
            <a:pPr algn="ctr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Bu </a:t>
            </a:r>
            <a:r>
              <a:rPr lang="tr-TR" b="1" dirty="0" smtClean="0"/>
              <a:t>dörtlükte aşağıdakilerden hangisinin örneği yoktur</a:t>
            </a:r>
            <a:r>
              <a:rPr lang="tr-TR" b="1" dirty="0" smtClean="0"/>
              <a:t>?</a:t>
            </a:r>
          </a:p>
          <a:p>
            <a:pPr algn="ctr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A) Cins isim B) Özel isim  C)Tekil isim </a:t>
            </a:r>
            <a:endParaRPr lang="tr-TR" dirty="0" smtClean="0"/>
          </a:p>
          <a:p>
            <a:pPr algn="ctr">
              <a:buNone/>
            </a:pPr>
            <a:r>
              <a:rPr lang="tr-TR" dirty="0" smtClean="0"/>
              <a:t>D</a:t>
            </a:r>
            <a:r>
              <a:rPr lang="tr-TR" dirty="0" smtClean="0"/>
              <a:t>) Çoğul İsim E) Topluluk ismi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 smtClean="0"/>
              <a:t>CEVAP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E</a:t>
            </a:r>
          </a:p>
          <a:p>
            <a:pPr algn="ctr">
              <a:buNone/>
            </a:pPr>
            <a:endParaRPr lang="tr-TR" dirty="0" smtClean="0"/>
          </a:p>
          <a:p>
            <a:pPr algn="ctr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 smtClean="0"/>
              <a:t>Makale, deneme, eleştiri</a:t>
            </a:r>
            <a:r>
              <a:rPr lang="tr-TR" b="1" dirty="0" smtClean="0"/>
              <a:t> </a:t>
            </a:r>
            <a:r>
              <a:rPr lang="tr-TR" b="1" dirty="0" smtClean="0"/>
              <a:t>gibi türler hangi metin türüne girer?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 smtClean="0"/>
              <a:t>ÖĞRETİCİ</a:t>
            </a:r>
            <a:r>
              <a:rPr lang="tr-TR" b="1" dirty="0" smtClean="0"/>
              <a:t> </a:t>
            </a:r>
            <a:r>
              <a:rPr lang="tr-TR" b="1" dirty="0" smtClean="0"/>
              <a:t>METİN</a:t>
            </a:r>
            <a:endParaRPr lang="tr-T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3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18457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tr-TR" dirty="0"/>
          </a:p>
          <a:p>
            <a:pPr algn="ctr">
              <a:buNone/>
            </a:pPr>
            <a:r>
              <a:rPr lang="tr-TR" dirty="0" smtClean="0"/>
              <a:t>Annesi Melike’ye: “Ödevlerini yaptın mı?” diye sordu. Melike, bu soru karşısında sessiz kaldı</a:t>
            </a:r>
            <a:r>
              <a:rPr lang="tr-TR" dirty="0" smtClean="0"/>
              <a:t>.</a:t>
            </a:r>
          </a:p>
          <a:p>
            <a:pPr algn="ctr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Yukarıda aşağıdaki iletişim unsurlarından hangisi yoktur</a:t>
            </a:r>
            <a:r>
              <a:rPr lang="tr-TR" b="1" dirty="0" smtClean="0"/>
              <a:t>?</a:t>
            </a:r>
          </a:p>
          <a:p>
            <a:pPr algn="ctr">
              <a:buNone/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A) </a:t>
            </a:r>
            <a:r>
              <a:rPr lang="tr-TR" dirty="0" smtClean="0"/>
              <a:t>Alıcı		B</a:t>
            </a:r>
            <a:r>
              <a:rPr lang="tr-TR" dirty="0" smtClean="0"/>
              <a:t>) </a:t>
            </a:r>
            <a:r>
              <a:rPr lang="tr-TR" dirty="0" smtClean="0"/>
              <a:t>İleti		C</a:t>
            </a:r>
            <a:r>
              <a:rPr lang="tr-TR" dirty="0" smtClean="0"/>
              <a:t>) Dönüt</a:t>
            </a:r>
            <a:br>
              <a:rPr lang="tr-TR" dirty="0" smtClean="0"/>
            </a:br>
            <a:r>
              <a:rPr lang="tr-TR" dirty="0" smtClean="0"/>
              <a:t>D) </a:t>
            </a:r>
            <a:r>
              <a:rPr lang="tr-TR" dirty="0" smtClean="0"/>
              <a:t>Kanal			E</a:t>
            </a:r>
            <a:r>
              <a:rPr lang="tr-TR" dirty="0" smtClean="0"/>
              <a:t>) Gönderici</a:t>
            </a:r>
            <a:endParaRPr lang="tr-T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 smtClean="0"/>
              <a:t>DÖNÜT (GERİ BİLDİRİM)</a:t>
            </a:r>
            <a:endParaRPr lang="tr-T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4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256584"/>
          </a:xfrm>
        </p:spPr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 algn="ctr">
              <a:buNone/>
            </a:pPr>
            <a:r>
              <a:rPr lang="tr-TR" b="1" dirty="0" smtClean="0"/>
              <a:t>“Hemen bu parayı al ve git.”</a:t>
            </a:r>
          </a:p>
          <a:p>
            <a:pPr algn="ctr">
              <a:buNone/>
            </a:pPr>
            <a:r>
              <a:rPr lang="tr-TR" b="1" dirty="0" smtClean="0"/>
              <a:t> </a:t>
            </a:r>
          </a:p>
          <a:p>
            <a:pPr algn="ctr">
              <a:buNone/>
            </a:pPr>
            <a:r>
              <a:rPr lang="tr-TR" dirty="0" smtClean="0"/>
              <a:t>cümlesi </a:t>
            </a:r>
            <a:r>
              <a:rPr lang="tr-TR" dirty="0" smtClean="0"/>
              <a:t>dilin hangi işlevinde kullanılmıştır?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CEVAP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dirty="0" smtClean="0"/>
              <a:t>ALICIYI HARAKETE GEÇİREN</a:t>
            </a:r>
            <a:r>
              <a:rPr lang="tr-TR" b="1" dirty="0" smtClean="0"/>
              <a:t> </a:t>
            </a:r>
            <a:r>
              <a:rPr lang="tr-TR" b="1" dirty="0" smtClean="0"/>
              <a:t>İŞLEVİ</a:t>
            </a:r>
            <a:endParaRPr lang="tr-T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313</Words>
  <Application>Microsoft Office PowerPoint</Application>
  <PresentationFormat>Ekran Gösterisi (4:3)</PresentationFormat>
  <Paragraphs>140</Paragraphs>
  <Slides>33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33</vt:i4>
      </vt:variant>
    </vt:vector>
  </HeadingPairs>
  <TitlesOfParts>
    <vt:vector size="34" baseType="lpstr">
      <vt:lpstr>Ofis Teması</vt:lpstr>
      <vt:lpstr>9. SINIF  EDEBİYAT  BİLGİ YARIŞMASI</vt:lpstr>
      <vt:lpstr>SORU 1</vt:lpstr>
      <vt:lpstr>CEVAP</vt:lpstr>
      <vt:lpstr>SORU 2</vt:lpstr>
      <vt:lpstr>CEVAP</vt:lpstr>
      <vt:lpstr>SORU 3</vt:lpstr>
      <vt:lpstr>CEVAP</vt:lpstr>
      <vt:lpstr>SORU 4</vt:lpstr>
      <vt:lpstr>CEVAP</vt:lpstr>
      <vt:lpstr>SORU 5</vt:lpstr>
      <vt:lpstr>CEVAP</vt:lpstr>
      <vt:lpstr>SORU 6</vt:lpstr>
      <vt:lpstr>CEVAP</vt:lpstr>
      <vt:lpstr>SORU 7</vt:lpstr>
      <vt:lpstr>CEVAP</vt:lpstr>
      <vt:lpstr>SORU 8</vt:lpstr>
      <vt:lpstr>CEVAP</vt:lpstr>
      <vt:lpstr>SORU 9</vt:lpstr>
      <vt:lpstr>CEVAP</vt:lpstr>
      <vt:lpstr>SORU 10</vt:lpstr>
      <vt:lpstr>CEVAP</vt:lpstr>
      <vt:lpstr>SORU 11</vt:lpstr>
      <vt:lpstr>Slayt 23</vt:lpstr>
      <vt:lpstr>SORU 12</vt:lpstr>
      <vt:lpstr>Slayt 25</vt:lpstr>
      <vt:lpstr>SORU 13</vt:lpstr>
      <vt:lpstr>Slayt 27</vt:lpstr>
      <vt:lpstr>SORU 14</vt:lpstr>
      <vt:lpstr>Slayt 29</vt:lpstr>
      <vt:lpstr>SORU 15</vt:lpstr>
      <vt:lpstr>Slayt 31</vt:lpstr>
      <vt:lpstr>SORU 16</vt:lpstr>
      <vt:lpstr>Slayt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SINIF  EDEBİYAT  BİLGİ YARIŞMASI</dc:title>
  <dc:creator>CASPER</dc:creator>
  <cp:lastModifiedBy>CASPER</cp:lastModifiedBy>
  <cp:revision>19</cp:revision>
  <dcterms:created xsi:type="dcterms:W3CDTF">2019-09-26T22:07:16Z</dcterms:created>
  <dcterms:modified xsi:type="dcterms:W3CDTF">2019-10-23T17:47:34Z</dcterms:modified>
</cp:coreProperties>
</file>