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90"/>
  </p:notesMasterIdLst>
  <p:sldIdLst>
    <p:sldId id="257" r:id="rId2"/>
    <p:sldId id="436" r:id="rId3"/>
    <p:sldId id="437" r:id="rId4"/>
    <p:sldId id="412" r:id="rId5"/>
    <p:sldId id="378" r:id="rId6"/>
    <p:sldId id="258" r:id="rId7"/>
    <p:sldId id="267" r:id="rId8"/>
    <p:sldId id="413" r:id="rId9"/>
    <p:sldId id="259" r:id="rId10"/>
    <p:sldId id="269" r:id="rId11"/>
    <p:sldId id="260" r:id="rId12"/>
    <p:sldId id="414" r:id="rId13"/>
    <p:sldId id="263" r:id="rId14"/>
    <p:sldId id="273" r:id="rId15"/>
    <p:sldId id="264" r:id="rId16"/>
    <p:sldId id="415" r:id="rId17"/>
    <p:sldId id="265" r:id="rId18"/>
    <p:sldId id="275" r:id="rId19"/>
    <p:sldId id="276" r:id="rId20"/>
    <p:sldId id="416" r:id="rId21"/>
    <p:sldId id="278" r:id="rId22"/>
    <p:sldId id="279" r:id="rId23"/>
    <p:sldId id="280" r:id="rId24"/>
    <p:sldId id="417" r:id="rId25"/>
    <p:sldId id="282" r:id="rId26"/>
    <p:sldId id="283" r:id="rId27"/>
    <p:sldId id="284" r:id="rId28"/>
    <p:sldId id="418" r:id="rId29"/>
    <p:sldId id="379" r:id="rId30"/>
    <p:sldId id="381" r:id="rId31"/>
    <p:sldId id="382" r:id="rId32"/>
    <p:sldId id="419" r:id="rId33"/>
    <p:sldId id="286" r:id="rId34"/>
    <p:sldId id="287" r:id="rId35"/>
    <p:sldId id="288" r:id="rId36"/>
    <p:sldId id="420" r:id="rId37"/>
    <p:sldId id="290" r:id="rId38"/>
    <p:sldId id="291" r:id="rId39"/>
    <p:sldId id="292" r:id="rId40"/>
    <p:sldId id="421" r:id="rId41"/>
    <p:sldId id="298" r:id="rId42"/>
    <p:sldId id="299" r:id="rId43"/>
    <p:sldId id="300" r:id="rId44"/>
    <p:sldId id="433" r:id="rId45"/>
    <p:sldId id="434" r:id="rId46"/>
    <p:sldId id="435" r:id="rId47"/>
    <p:sldId id="422" r:id="rId48"/>
    <p:sldId id="318" r:id="rId49"/>
    <p:sldId id="319" r:id="rId50"/>
    <p:sldId id="320" r:id="rId51"/>
    <p:sldId id="423" r:id="rId52"/>
    <p:sldId id="322" r:id="rId53"/>
    <p:sldId id="323" r:id="rId54"/>
    <p:sldId id="324" r:id="rId55"/>
    <p:sldId id="424" r:id="rId56"/>
    <p:sldId id="326" r:id="rId57"/>
    <p:sldId id="327" r:id="rId58"/>
    <p:sldId id="328" r:id="rId59"/>
    <p:sldId id="425" r:id="rId60"/>
    <p:sldId id="342" r:id="rId61"/>
    <p:sldId id="343" r:id="rId62"/>
    <p:sldId id="344" r:id="rId63"/>
    <p:sldId id="426" r:id="rId64"/>
    <p:sldId id="346" r:id="rId65"/>
    <p:sldId id="347" r:id="rId66"/>
    <p:sldId id="348" r:id="rId67"/>
    <p:sldId id="427" r:id="rId68"/>
    <p:sldId id="350" r:id="rId69"/>
    <p:sldId id="351" r:id="rId70"/>
    <p:sldId id="352" r:id="rId71"/>
    <p:sldId id="428" r:id="rId72"/>
    <p:sldId id="354" r:id="rId73"/>
    <p:sldId id="355" r:id="rId74"/>
    <p:sldId id="356" r:id="rId75"/>
    <p:sldId id="429" r:id="rId76"/>
    <p:sldId id="383" r:id="rId77"/>
    <p:sldId id="385" r:id="rId78"/>
    <p:sldId id="384" r:id="rId79"/>
    <p:sldId id="430" r:id="rId80"/>
    <p:sldId id="358" r:id="rId81"/>
    <p:sldId id="359" r:id="rId82"/>
    <p:sldId id="360" r:id="rId83"/>
    <p:sldId id="431" r:id="rId84"/>
    <p:sldId id="362" r:id="rId85"/>
    <p:sldId id="363" r:id="rId86"/>
    <p:sldId id="364" r:id="rId87"/>
    <p:sldId id="432" r:id="rId88"/>
    <p:sldId id="377" r:id="rId8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9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16C90-AF0E-44D9-9F10-65646EC325E7}" type="datetimeFigureOut">
              <a:rPr lang="tr-TR" smtClean="0"/>
              <a:t>26.5.2015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C7AFD-838E-446C-97B9-A54C96E498E9}" type="slidenum">
              <a:rPr lang="tr-TR" smtClean="0"/>
              <a:t>‹#›</a:t>
            </a:fld>
            <a:endParaRPr lang="tr-TR"/>
          </a:p>
        </p:txBody>
      </p:sp>
    </p:spTree>
    <p:extLst>
      <p:ext uri="{BB962C8B-B14F-4D97-AF65-F5344CB8AC3E}">
        <p14:creationId xmlns:p14="http://schemas.microsoft.com/office/powerpoint/2010/main" val="409783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D3C7AFD-838E-446C-97B9-A54C96E498E9}" type="slidenum">
              <a:rPr lang="tr-TR" smtClean="0"/>
              <a:t>78</a:t>
            </a:fld>
            <a:endParaRPr lang="tr-TR"/>
          </a:p>
        </p:txBody>
      </p:sp>
    </p:spTree>
    <p:extLst>
      <p:ext uri="{BB962C8B-B14F-4D97-AF65-F5344CB8AC3E}">
        <p14:creationId xmlns:p14="http://schemas.microsoft.com/office/powerpoint/2010/main" val="263078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KATKISI OLAN HERKESE</a:t>
            </a:r>
            <a:r>
              <a:rPr lang="tr-TR" smtClean="0"/>
              <a:t>, </a:t>
            </a:r>
            <a:endParaRPr lang="tr-TR" dirty="0"/>
          </a:p>
        </p:txBody>
      </p:sp>
      <p:sp>
        <p:nvSpPr>
          <p:cNvPr id="4" name="Slayt Numarası Yer Tutucusu 3"/>
          <p:cNvSpPr>
            <a:spLocks noGrp="1"/>
          </p:cNvSpPr>
          <p:nvPr>
            <p:ph type="sldNum" sz="quarter" idx="10"/>
          </p:nvPr>
        </p:nvSpPr>
        <p:spPr/>
        <p:txBody>
          <a:bodyPr/>
          <a:lstStyle/>
          <a:p>
            <a:fld id="{ED3C7AFD-838E-446C-97B9-A54C96E498E9}" type="slidenum">
              <a:rPr lang="tr-TR" smtClean="0"/>
              <a:t>88</a:t>
            </a:fld>
            <a:endParaRPr lang="tr-TR"/>
          </a:p>
        </p:txBody>
      </p:sp>
    </p:spTree>
    <p:extLst>
      <p:ext uri="{BB962C8B-B14F-4D97-AF65-F5344CB8AC3E}">
        <p14:creationId xmlns:p14="http://schemas.microsoft.com/office/powerpoint/2010/main" val="116145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6300000 w 3985"/>
              <a:gd name="T1" fmla="*/ 0 h 3619"/>
              <a:gd name="T2" fmla="*/ 0 w 3985"/>
              <a:gd name="T3" fmla="*/ 1826667 h 3619"/>
              <a:gd name="T4" fmla="*/ 4842204 w 3985"/>
              <a:gd name="T5" fmla="*/ 6780213 h 3619"/>
              <a:gd name="T6" fmla="*/ 8896350 w 3985"/>
              <a:gd name="T7" fmla="*/ 2107693 h 3619"/>
              <a:gd name="T8" fmla="*/ 6300000 w 3985"/>
              <a:gd name="T9" fmla="*/ 0 h 3619"/>
              <a:gd name="T10" fmla="*/ 6300000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250 w 794"/>
                <a:gd name="T1" fmla="*/ 970 h 414"/>
                <a:gd name="T2" fmla="*/ 2012 w 794"/>
                <a:gd name="T3" fmla="*/ 781 h 414"/>
                <a:gd name="T4" fmla="*/ 1576 w 794"/>
                <a:gd name="T5" fmla="*/ 516 h 414"/>
                <a:gd name="T6" fmla="*/ 201 w 794"/>
                <a:gd name="T7" fmla="*/ 0 h 414"/>
                <a:gd name="T8" fmla="*/ 65 w 794"/>
                <a:gd name="T9" fmla="*/ 49 h 414"/>
                <a:gd name="T10" fmla="*/ 0 w 794"/>
                <a:gd name="T11" fmla="*/ 204 h 414"/>
                <a:gd name="T12" fmla="*/ 79 w 794"/>
                <a:gd name="T13" fmla="*/ 381 h 414"/>
                <a:gd name="T14" fmla="*/ 1615 w 794"/>
                <a:gd name="T15" fmla="*/ 1005 h 414"/>
                <a:gd name="T16" fmla="*/ 1952 w 794"/>
                <a:gd name="T17" fmla="*/ 965 h 414"/>
                <a:gd name="T18" fmla="*/ 2224 w 794"/>
                <a:gd name="T19" fmla="*/ 1017 h 414"/>
                <a:gd name="T20" fmla="*/ 2250 w 794"/>
                <a:gd name="T21" fmla="*/ 970 h 414"/>
                <a:gd name="T22" fmla="*/ 2250 w 794"/>
                <a:gd name="T23" fmla="*/ 9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10"/>
            <p:cNvSpPr>
              <a:spLocks/>
            </p:cNvSpPr>
            <p:nvPr userDrawn="1"/>
          </p:nvSpPr>
          <p:spPr bwMode="auto">
            <a:xfrm>
              <a:off x="166" y="261"/>
              <a:ext cx="2244" cy="1007"/>
            </a:xfrm>
            <a:custGeom>
              <a:avLst/>
              <a:gdLst>
                <a:gd name="T0" fmla="*/ 194 w 1586"/>
                <a:gd name="T1" fmla="*/ 0 h 821"/>
                <a:gd name="T2" fmla="*/ 1883 w 1586"/>
                <a:gd name="T3" fmla="*/ 637 h 821"/>
                <a:gd name="T4" fmla="*/ 2020 w 1586"/>
                <a:gd name="T5" fmla="*/ 783 h 821"/>
                <a:gd name="T6" fmla="*/ 2244 w 1586"/>
                <a:gd name="T7" fmla="*/ 971 h 821"/>
                <a:gd name="T8" fmla="*/ 2214 w 1586"/>
                <a:gd name="T9" fmla="*/ 1007 h 821"/>
                <a:gd name="T10" fmla="*/ 1910 w 1586"/>
                <a:gd name="T11" fmla="*/ 965 h 821"/>
                <a:gd name="T12" fmla="*/ 1620 w 1586"/>
                <a:gd name="T13" fmla="*/ 995 h 821"/>
                <a:gd name="T14" fmla="*/ 59 w 1586"/>
                <a:gd name="T15" fmla="*/ 366 h 821"/>
                <a:gd name="T16" fmla="*/ 0 w 1586"/>
                <a:gd name="T17" fmla="*/ 184 h 821"/>
                <a:gd name="T18" fmla="*/ 65 w 1586"/>
                <a:gd name="T19" fmla="*/ 39 h 821"/>
                <a:gd name="T20" fmla="*/ 194 w 1586"/>
                <a:gd name="T21" fmla="*/ 0 h 821"/>
                <a:gd name="T22" fmla="*/ 19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11"/>
            <p:cNvSpPr>
              <a:spLocks/>
            </p:cNvSpPr>
            <p:nvPr userDrawn="1"/>
          </p:nvSpPr>
          <p:spPr bwMode="auto">
            <a:xfrm>
              <a:off x="474" y="344"/>
              <a:ext cx="1488" cy="919"/>
            </a:xfrm>
            <a:custGeom>
              <a:avLst/>
              <a:gdLst>
                <a:gd name="T0" fmla="*/ 0 w 1049"/>
                <a:gd name="T1" fmla="*/ 400 h 747"/>
                <a:gd name="T2" fmla="*/ 1308 w 1049"/>
                <a:gd name="T3" fmla="*/ 919 h 747"/>
                <a:gd name="T4" fmla="*/ 1332 w 1049"/>
                <a:gd name="T5" fmla="*/ 657 h 747"/>
                <a:gd name="T6" fmla="*/ 1488 w 1049"/>
                <a:gd name="T7" fmla="*/ 519 h 747"/>
                <a:gd name="T8" fmla="*/ 111 w 1049"/>
                <a:gd name="T9" fmla="*/ 0 h 747"/>
                <a:gd name="T10" fmla="*/ 0 w 1049"/>
                <a:gd name="T11" fmla="*/ 156 h 747"/>
                <a:gd name="T12" fmla="*/ 0 w 1049"/>
                <a:gd name="T13" fmla="*/ 400 h 747"/>
                <a:gd name="T14" fmla="*/ 0 w 1049"/>
                <a:gd name="T15" fmla="*/ 40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55 w 150"/>
                  <a:gd name="T1" fmla="*/ 0 h 173"/>
                  <a:gd name="T2" fmla="*/ 57 w 150"/>
                  <a:gd name="T3" fmla="*/ 82 h 173"/>
                  <a:gd name="T4" fmla="*/ 0 w 150"/>
                  <a:gd name="T5" fmla="*/ 214 h 173"/>
                  <a:gd name="T6" fmla="*/ 113 w 150"/>
                  <a:gd name="T7" fmla="*/ 198 h 173"/>
                  <a:gd name="T8" fmla="*/ 146 w 150"/>
                  <a:gd name="T9" fmla="*/ 104 h 173"/>
                  <a:gd name="T10" fmla="*/ 212 w 150"/>
                  <a:gd name="T11" fmla="*/ 33 h 173"/>
                  <a:gd name="T12" fmla="*/ 155 w 150"/>
                  <a:gd name="T13" fmla="*/ 0 h 173"/>
                  <a:gd name="T14" fmla="*/ 1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14"/>
              <p:cNvSpPr>
                <a:spLocks/>
              </p:cNvSpPr>
              <p:nvPr userDrawn="1"/>
            </p:nvSpPr>
            <p:spPr bwMode="auto">
              <a:xfrm>
                <a:off x="123" y="148"/>
                <a:ext cx="2386" cy="1081"/>
              </a:xfrm>
              <a:custGeom>
                <a:avLst/>
                <a:gdLst>
                  <a:gd name="T0" fmla="*/ 221 w 1684"/>
                  <a:gd name="T1" fmla="*/ 0 h 880"/>
                  <a:gd name="T2" fmla="*/ 89 w 1684"/>
                  <a:gd name="T3" fmla="*/ 64 h 880"/>
                  <a:gd name="T4" fmla="*/ 0 w 1684"/>
                  <a:gd name="T5" fmla="*/ 256 h 880"/>
                  <a:gd name="T6" fmla="*/ 95 w 1684"/>
                  <a:gd name="T7" fmla="*/ 440 h 880"/>
                  <a:gd name="T8" fmla="*/ 1675 w 1684"/>
                  <a:gd name="T9" fmla="*/ 1065 h 880"/>
                  <a:gd name="T10" fmla="*/ 2015 w 1684"/>
                  <a:gd name="T11" fmla="*/ 1026 h 880"/>
                  <a:gd name="T12" fmla="*/ 2290 w 1684"/>
                  <a:gd name="T13" fmla="*/ 1081 h 880"/>
                  <a:gd name="T14" fmla="*/ 2386 w 1684"/>
                  <a:gd name="T15" fmla="*/ 993 h 880"/>
                  <a:gd name="T16" fmla="*/ 2128 w 1684"/>
                  <a:gd name="T17" fmla="*/ 816 h 880"/>
                  <a:gd name="T18" fmla="*/ 2023 w 1684"/>
                  <a:gd name="T19" fmla="*/ 629 h 880"/>
                  <a:gd name="T20" fmla="*/ 1940 w 1684"/>
                  <a:gd name="T21" fmla="*/ 647 h 880"/>
                  <a:gd name="T22" fmla="*/ 2039 w 1684"/>
                  <a:gd name="T23" fmla="*/ 816 h 880"/>
                  <a:gd name="T24" fmla="*/ 2236 w 1684"/>
                  <a:gd name="T25" fmla="*/ 995 h 880"/>
                  <a:gd name="T26" fmla="*/ 2002 w 1684"/>
                  <a:gd name="T27" fmla="*/ 967 h 880"/>
                  <a:gd name="T28" fmla="*/ 1727 w 1684"/>
                  <a:gd name="T29" fmla="*/ 1000 h 880"/>
                  <a:gd name="T30" fmla="*/ 1778 w 1684"/>
                  <a:gd name="T31" fmla="*/ 798 h 880"/>
                  <a:gd name="T32" fmla="*/ 1896 w 1684"/>
                  <a:gd name="T33" fmla="*/ 661 h 880"/>
                  <a:gd name="T34" fmla="*/ 1758 w 1684"/>
                  <a:gd name="T35" fmla="*/ 678 h 880"/>
                  <a:gd name="T36" fmla="*/ 1651 w 1684"/>
                  <a:gd name="T37" fmla="*/ 808 h 880"/>
                  <a:gd name="T38" fmla="*/ 1614 w 1684"/>
                  <a:gd name="T39" fmla="*/ 972 h 880"/>
                  <a:gd name="T40" fmla="*/ 152 w 1684"/>
                  <a:gd name="T41" fmla="*/ 381 h 880"/>
                  <a:gd name="T42" fmla="*/ 113 w 1684"/>
                  <a:gd name="T43" fmla="*/ 264 h 880"/>
                  <a:gd name="T44" fmla="*/ 146 w 1684"/>
                  <a:gd name="T45" fmla="*/ 117 h 880"/>
                  <a:gd name="T46" fmla="*/ 307 w 1684"/>
                  <a:gd name="T47" fmla="*/ 0 h 880"/>
                  <a:gd name="T48" fmla="*/ 221 w 1684"/>
                  <a:gd name="T49" fmla="*/ 0 h 880"/>
                  <a:gd name="T50" fmla="*/ 22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5"/>
              <p:cNvSpPr>
                <a:spLocks/>
              </p:cNvSpPr>
              <p:nvPr userDrawn="1"/>
            </p:nvSpPr>
            <p:spPr bwMode="auto">
              <a:xfrm>
                <a:off x="324" y="158"/>
                <a:ext cx="1686" cy="614"/>
              </a:xfrm>
              <a:custGeom>
                <a:avLst/>
                <a:gdLst>
                  <a:gd name="T0" fmla="*/ 142 w 1190"/>
                  <a:gd name="T1" fmla="*/ 0 h 500"/>
                  <a:gd name="T2" fmla="*/ 1686 w 1190"/>
                  <a:gd name="T3" fmla="*/ 602 h 500"/>
                  <a:gd name="T4" fmla="*/ 1524 w 1190"/>
                  <a:gd name="T5" fmla="*/ 614 h 500"/>
                  <a:gd name="T6" fmla="*/ 0 w 1190"/>
                  <a:gd name="T7" fmla="*/ 33 h 500"/>
                  <a:gd name="T8" fmla="*/ 142 w 1190"/>
                  <a:gd name="T9" fmla="*/ 0 h 500"/>
                  <a:gd name="T10" fmla="*/ 14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6"/>
              <p:cNvSpPr>
                <a:spLocks/>
              </p:cNvSpPr>
              <p:nvPr userDrawn="1"/>
            </p:nvSpPr>
            <p:spPr bwMode="auto">
              <a:xfrm>
                <a:off x="409" y="251"/>
                <a:ext cx="227" cy="410"/>
              </a:xfrm>
              <a:custGeom>
                <a:avLst/>
                <a:gdLst>
                  <a:gd name="T0" fmla="*/ 165 w 160"/>
                  <a:gd name="T1" fmla="*/ 0 h 335"/>
                  <a:gd name="T2" fmla="*/ 27 w 160"/>
                  <a:gd name="T3" fmla="*/ 130 h 335"/>
                  <a:gd name="T4" fmla="*/ 0 w 160"/>
                  <a:gd name="T5" fmla="*/ 281 h 335"/>
                  <a:gd name="T6" fmla="*/ 47 w 160"/>
                  <a:gd name="T7" fmla="*/ 384 h 335"/>
                  <a:gd name="T8" fmla="*/ 133 w 160"/>
                  <a:gd name="T9" fmla="*/ 410 h 335"/>
                  <a:gd name="T10" fmla="*/ 108 w 160"/>
                  <a:gd name="T11" fmla="*/ 188 h 335"/>
                  <a:gd name="T12" fmla="*/ 227 w 160"/>
                  <a:gd name="T13" fmla="*/ 21 h 335"/>
                  <a:gd name="T14" fmla="*/ 165 w 160"/>
                  <a:gd name="T15" fmla="*/ 0 h 335"/>
                  <a:gd name="T16" fmla="*/ 16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7"/>
              <p:cNvSpPr>
                <a:spLocks/>
              </p:cNvSpPr>
              <p:nvPr userDrawn="1"/>
            </p:nvSpPr>
            <p:spPr bwMode="auto">
              <a:xfrm>
                <a:off x="846" y="536"/>
                <a:ext cx="691" cy="364"/>
              </a:xfrm>
              <a:custGeom>
                <a:avLst/>
                <a:gdLst>
                  <a:gd name="T0" fmla="*/ 20 w 489"/>
                  <a:gd name="T1" fmla="*/ 42 h 296"/>
                  <a:gd name="T2" fmla="*/ 226 w 489"/>
                  <a:gd name="T3" fmla="*/ 81 h 296"/>
                  <a:gd name="T4" fmla="*/ 458 w 489"/>
                  <a:gd name="T5" fmla="*/ 168 h 296"/>
                  <a:gd name="T6" fmla="*/ 622 w 489"/>
                  <a:gd name="T7" fmla="*/ 299 h 296"/>
                  <a:gd name="T8" fmla="*/ 461 w 489"/>
                  <a:gd name="T9" fmla="*/ 283 h 296"/>
                  <a:gd name="T10" fmla="*/ 196 w 489"/>
                  <a:gd name="T11" fmla="*/ 180 h 296"/>
                  <a:gd name="T12" fmla="*/ 71 w 489"/>
                  <a:gd name="T13" fmla="*/ 98 h 296"/>
                  <a:gd name="T14" fmla="*/ 151 w 489"/>
                  <a:gd name="T15" fmla="*/ 200 h 296"/>
                  <a:gd name="T16" fmla="*/ 384 w 489"/>
                  <a:gd name="T17" fmla="*/ 332 h 296"/>
                  <a:gd name="T18" fmla="*/ 658 w 489"/>
                  <a:gd name="T19" fmla="*/ 364 h 296"/>
                  <a:gd name="T20" fmla="*/ 691 w 489"/>
                  <a:gd name="T21" fmla="*/ 275 h 296"/>
                  <a:gd name="T22" fmla="*/ 557 w 489"/>
                  <a:gd name="T23" fmla="*/ 148 h 296"/>
                  <a:gd name="T24" fmla="*/ 240 w 489"/>
                  <a:gd name="T25" fmla="*/ 21 h 296"/>
                  <a:gd name="T26" fmla="*/ 0 w 489"/>
                  <a:gd name="T27" fmla="*/ 0 h 296"/>
                  <a:gd name="T28" fmla="*/ 20 w 489"/>
                  <a:gd name="T29" fmla="*/ 42 h 296"/>
                  <a:gd name="T30" fmla="*/ 20 w 489"/>
                  <a:gd name="T31" fmla="*/ 4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629 w 794"/>
                <a:gd name="T1" fmla="*/ 280 h 414"/>
                <a:gd name="T2" fmla="*/ 562 w 794"/>
                <a:gd name="T3" fmla="*/ 225 h 414"/>
                <a:gd name="T4" fmla="*/ 440 w 794"/>
                <a:gd name="T5" fmla="*/ 149 h 414"/>
                <a:gd name="T6" fmla="*/ 56 w 794"/>
                <a:gd name="T7" fmla="*/ 0 h 414"/>
                <a:gd name="T8" fmla="*/ 18 w 794"/>
                <a:gd name="T9" fmla="*/ 14 h 414"/>
                <a:gd name="T10" fmla="*/ 0 w 794"/>
                <a:gd name="T11" fmla="*/ 59 h 414"/>
                <a:gd name="T12" fmla="*/ 22 w 794"/>
                <a:gd name="T13" fmla="*/ 110 h 414"/>
                <a:gd name="T14" fmla="*/ 452 w 794"/>
                <a:gd name="T15" fmla="*/ 289 h 414"/>
                <a:gd name="T16" fmla="*/ 546 w 794"/>
                <a:gd name="T17" fmla="*/ 278 h 414"/>
                <a:gd name="T18" fmla="*/ 622 w 794"/>
                <a:gd name="T19" fmla="*/ 293 h 414"/>
                <a:gd name="T20" fmla="*/ 629 w 794"/>
                <a:gd name="T21" fmla="*/ 280 h 414"/>
                <a:gd name="T22" fmla="*/ 629 w 794"/>
                <a:gd name="T23" fmla="*/ 28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 name="Freeform 20"/>
            <p:cNvSpPr>
              <a:spLocks/>
            </p:cNvSpPr>
            <p:nvPr userDrawn="1"/>
          </p:nvSpPr>
          <p:spPr bwMode="auto">
            <a:xfrm rot="7320404">
              <a:off x="4893" y="2923"/>
              <a:ext cx="627" cy="290"/>
            </a:xfrm>
            <a:custGeom>
              <a:avLst/>
              <a:gdLst>
                <a:gd name="T0" fmla="*/ 54 w 1586"/>
                <a:gd name="T1" fmla="*/ 0 h 821"/>
                <a:gd name="T2" fmla="*/ 526 w 1586"/>
                <a:gd name="T3" fmla="*/ 183 h 821"/>
                <a:gd name="T4" fmla="*/ 565 w 1586"/>
                <a:gd name="T5" fmla="*/ 225 h 821"/>
                <a:gd name="T6" fmla="*/ 627 w 1586"/>
                <a:gd name="T7" fmla="*/ 280 h 821"/>
                <a:gd name="T8" fmla="*/ 619 w 1586"/>
                <a:gd name="T9" fmla="*/ 290 h 821"/>
                <a:gd name="T10" fmla="*/ 534 w 1586"/>
                <a:gd name="T11" fmla="*/ 278 h 821"/>
                <a:gd name="T12" fmla="*/ 453 w 1586"/>
                <a:gd name="T13" fmla="*/ 286 h 821"/>
                <a:gd name="T14" fmla="*/ 17 w 1586"/>
                <a:gd name="T15" fmla="*/ 105 h 821"/>
                <a:gd name="T16" fmla="*/ 0 w 1586"/>
                <a:gd name="T17" fmla="*/ 53 h 821"/>
                <a:gd name="T18" fmla="*/ 18 w 1586"/>
                <a:gd name="T19" fmla="*/ 11 h 821"/>
                <a:gd name="T20" fmla="*/ 54 w 1586"/>
                <a:gd name="T21" fmla="*/ 0 h 821"/>
                <a:gd name="T22" fmla="*/ 5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 name="Freeform 21"/>
            <p:cNvSpPr>
              <a:spLocks/>
            </p:cNvSpPr>
            <p:nvPr userDrawn="1"/>
          </p:nvSpPr>
          <p:spPr bwMode="auto">
            <a:xfrm rot="7320404">
              <a:off x="5000" y="2912"/>
              <a:ext cx="416" cy="265"/>
            </a:xfrm>
            <a:custGeom>
              <a:avLst/>
              <a:gdLst>
                <a:gd name="T0" fmla="*/ 0 w 1049"/>
                <a:gd name="T1" fmla="*/ 115 h 747"/>
                <a:gd name="T2" fmla="*/ 366 w 1049"/>
                <a:gd name="T3" fmla="*/ 265 h 747"/>
                <a:gd name="T4" fmla="*/ 372 w 1049"/>
                <a:gd name="T5" fmla="*/ 189 h 747"/>
                <a:gd name="T6" fmla="*/ 416 w 1049"/>
                <a:gd name="T7" fmla="*/ 150 h 747"/>
                <a:gd name="T8" fmla="*/ 31 w 1049"/>
                <a:gd name="T9" fmla="*/ 0 h 747"/>
                <a:gd name="T10" fmla="*/ 0 w 1049"/>
                <a:gd name="T11" fmla="*/ 45 h 747"/>
                <a:gd name="T12" fmla="*/ 0 w 1049"/>
                <a:gd name="T13" fmla="*/ 115 h 747"/>
                <a:gd name="T14" fmla="*/ 0 w 1049"/>
                <a:gd name="T15" fmla="*/ 1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43 w 150"/>
                  <a:gd name="T1" fmla="*/ 0 h 173"/>
                  <a:gd name="T2" fmla="*/ 16 w 150"/>
                  <a:gd name="T3" fmla="*/ 23 h 173"/>
                  <a:gd name="T4" fmla="*/ 0 w 150"/>
                  <a:gd name="T5" fmla="*/ 61 h 173"/>
                  <a:gd name="T6" fmla="*/ 31 w 150"/>
                  <a:gd name="T7" fmla="*/ 56 h 173"/>
                  <a:gd name="T8" fmla="*/ 41 w 150"/>
                  <a:gd name="T9" fmla="*/ 30 h 173"/>
                  <a:gd name="T10" fmla="*/ 59 w 150"/>
                  <a:gd name="T11" fmla="*/ 10 h 173"/>
                  <a:gd name="T12" fmla="*/ 43 w 150"/>
                  <a:gd name="T13" fmla="*/ 0 h 173"/>
                  <a:gd name="T14" fmla="*/ 43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24"/>
              <p:cNvSpPr>
                <a:spLocks/>
              </p:cNvSpPr>
              <p:nvPr userDrawn="1"/>
            </p:nvSpPr>
            <p:spPr bwMode="auto">
              <a:xfrm rot="7320404">
                <a:off x="4887" y="2930"/>
                <a:ext cx="667" cy="311"/>
              </a:xfrm>
              <a:custGeom>
                <a:avLst/>
                <a:gdLst>
                  <a:gd name="T0" fmla="*/ 62 w 1684"/>
                  <a:gd name="T1" fmla="*/ 0 h 880"/>
                  <a:gd name="T2" fmla="*/ 25 w 1684"/>
                  <a:gd name="T3" fmla="*/ 18 h 880"/>
                  <a:gd name="T4" fmla="*/ 0 w 1684"/>
                  <a:gd name="T5" fmla="*/ 74 h 880"/>
                  <a:gd name="T6" fmla="*/ 27 w 1684"/>
                  <a:gd name="T7" fmla="*/ 127 h 880"/>
                  <a:gd name="T8" fmla="*/ 468 w 1684"/>
                  <a:gd name="T9" fmla="*/ 306 h 880"/>
                  <a:gd name="T10" fmla="*/ 563 w 1684"/>
                  <a:gd name="T11" fmla="*/ 295 h 880"/>
                  <a:gd name="T12" fmla="*/ 640 w 1684"/>
                  <a:gd name="T13" fmla="*/ 311 h 880"/>
                  <a:gd name="T14" fmla="*/ 667 w 1684"/>
                  <a:gd name="T15" fmla="*/ 286 h 880"/>
                  <a:gd name="T16" fmla="*/ 595 w 1684"/>
                  <a:gd name="T17" fmla="*/ 235 h 880"/>
                  <a:gd name="T18" fmla="*/ 566 w 1684"/>
                  <a:gd name="T19" fmla="*/ 181 h 880"/>
                  <a:gd name="T20" fmla="*/ 542 w 1684"/>
                  <a:gd name="T21" fmla="*/ 186 h 880"/>
                  <a:gd name="T22" fmla="*/ 570 w 1684"/>
                  <a:gd name="T23" fmla="*/ 235 h 880"/>
                  <a:gd name="T24" fmla="*/ 625 w 1684"/>
                  <a:gd name="T25" fmla="*/ 286 h 880"/>
                  <a:gd name="T26" fmla="*/ 560 w 1684"/>
                  <a:gd name="T27" fmla="*/ 278 h 880"/>
                  <a:gd name="T28" fmla="*/ 483 w 1684"/>
                  <a:gd name="T29" fmla="*/ 288 h 880"/>
                  <a:gd name="T30" fmla="*/ 497 w 1684"/>
                  <a:gd name="T31" fmla="*/ 230 h 880"/>
                  <a:gd name="T32" fmla="*/ 530 w 1684"/>
                  <a:gd name="T33" fmla="*/ 190 h 880"/>
                  <a:gd name="T34" fmla="*/ 492 w 1684"/>
                  <a:gd name="T35" fmla="*/ 195 h 880"/>
                  <a:gd name="T36" fmla="*/ 461 w 1684"/>
                  <a:gd name="T37" fmla="*/ 233 h 880"/>
                  <a:gd name="T38" fmla="*/ 451 w 1684"/>
                  <a:gd name="T39" fmla="*/ 280 h 880"/>
                  <a:gd name="T40" fmla="*/ 42 w 1684"/>
                  <a:gd name="T41" fmla="*/ 110 h 880"/>
                  <a:gd name="T42" fmla="*/ 32 w 1684"/>
                  <a:gd name="T43" fmla="*/ 76 h 880"/>
                  <a:gd name="T44" fmla="*/ 41 w 1684"/>
                  <a:gd name="T45" fmla="*/ 34 h 880"/>
                  <a:gd name="T46" fmla="*/ 86 w 1684"/>
                  <a:gd name="T47" fmla="*/ 0 h 880"/>
                  <a:gd name="T48" fmla="*/ 62 w 1684"/>
                  <a:gd name="T49" fmla="*/ 0 h 880"/>
                  <a:gd name="T50" fmla="*/ 6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25"/>
              <p:cNvSpPr>
                <a:spLocks/>
              </p:cNvSpPr>
              <p:nvPr userDrawn="1"/>
            </p:nvSpPr>
            <p:spPr bwMode="auto">
              <a:xfrm rot="7320404">
                <a:off x="5062" y="2997"/>
                <a:ext cx="472" cy="176"/>
              </a:xfrm>
              <a:custGeom>
                <a:avLst/>
                <a:gdLst>
                  <a:gd name="T0" fmla="*/ 40 w 1190"/>
                  <a:gd name="T1" fmla="*/ 0 h 500"/>
                  <a:gd name="T2" fmla="*/ 472 w 1190"/>
                  <a:gd name="T3" fmla="*/ 172 h 500"/>
                  <a:gd name="T4" fmla="*/ 427 w 1190"/>
                  <a:gd name="T5" fmla="*/ 176 h 500"/>
                  <a:gd name="T6" fmla="*/ 0 w 1190"/>
                  <a:gd name="T7" fmla="*/ 10 h 500"/>
                  <a:gd name="T8" fmla="*/ 40 w 1190"/>
                  <a:gd name="T9" fmla="*/ 0 h 500"/>
                  <a:gd name="T10" fmla="*/ 4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 name="Freeform 26"/>
              <p:cNvSpPr>
                <a:spLocks/>
              </p:cNvSpPr>
              <p:nvPr userDrawn="1"/>
            </p:nvSpPr>
            <p:spPr bwMode="auto">
              <a:xfrm rot="7320404">
                <a:off x="5363" y="2874"/>
                <a:ext cx="63" cy="118"/>
              </a:xfrm>
              <a:custGeom>
                <a:avLst/>
                <a:gdLst>
                  <a:gd name="T0" fmla="*/ 46 w 160"/>
                  <a:gd name="T1" fmla="*/ 0 h 335"/>
                  <a:gd name="T2" fmla="*/ 7 w 160"/>
                  <a:gd name="T3" fmla="*/ 37 h 335"/>
                  <a:gd name="T4" fmla="*/ 0 w 160"/>
                  <a:gd name="T5" fmla="*/ 81 h 335"/>
                  <a:gd name="T6" fmla="*/ 13 w 160"/>
                  <a:gd name="T7" fmla="*/ 111 h 335"/>
                  <a:gd name="T8" fmla="*/ 37 w 160"/>
                  <a:gd name="T9" fmla="*/ 118 h 335"/>
                  <a:gd name="T10" fmla="*/ 30 w 160"/>
                  <a:gd name="T11" fmla="*/ 54 h 335"/>
                  <a:gd name="T12" fmla="*/ 63 w 160"/>
                  <a:gd name="T13" fmla="*/ 6 h 335"/>
                  <a:gd name="T14" fmla="*/ 46 w 160"/>
                  <a:gd name="T15" fmla="*/ 0 h 335"/>
                  <a:gd name="T16" fmla="*/ 4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 name="Freeform 27"/>
              <p:cNvSpPr>
                <a:spLocks/>
              </p:cNvSpPr>
              <p:nvPr userDrawn="1"/>
            </p:nvSpPr>
            <p:spPr bwMode="auto">
              <a:xfrm rot="7320404">
                <a:off x="5136" y="3000"/>
                <a:ext cx="193" cy="104"/>
              </a:xfrm>
              <a:custGeom>
                <a:avLst/>
                <a:gdLst>
                  <a:gd name="T0" fmla="*/ 6 w 489"/>
                  <a:gd name="T1" fmla="*/ 12 h 296"/>
                  <a:gd name="T2" fmla="*/ 63 w 489"/>
                  <a:gd name="T3" fmla="*/ 23 h 296"/>
                  <a:gd name="T4" fmla="*/ 128 w 489"/>
                  <a:gd name="T5" fmla="*/ 48 h 296"/>
                  <a:gd name="T6" fmla="*/ 174 w 489"/>
                  <a:gd name="T7" fmla="*/ 85 h 296"/>
                  <a:gd name="T8" fmla="*/ 129 w 489"/>
                  <a:gd name="T9" fmla="*/ 81 h 296"/>
                  <a:gd name="T10" fmla="*/ 55 w 489"/>
                  <a:gd name="T11" fmla="*/ 51 h 296"/>
                  <a:gd name="T12" fmla="*/ 20 w 489"/>
                  <a:gd name="T13" fmla="*/ 28 h 296"/>
                  <a:gd name="T14" fmla="*/ 42 w 489"/>
                  <a:gd name="T15" fmla="*/ 57 h 296"/>
                  <a:gd name="T16" fmla="*/ 107 w 489"/>
                  <a:gd name="T17" fmla="*/ 95 h 296"/>
                  <a:gd name="T18" fmla="*/ 184 w 489"/>
                  <a:gd name="T19" fmla="*/ 104 h 296"/>
                  <a:gd name="T20" fmla="*/ 193 w 489"/>
                  <a:gd name="T21" fmla="*/ 79 h 296"/>
                  <a:gd name="T22" fmla="*/ 156 w 489"/>
                  <a:gd name="T23" fmla="*/ 42 h 296"/>
                  <a:gd name="T24" fmla="*/ 67 w 489"/>
                  <a:gd name="T25" fmla="*/ 6 h 296"/>
                  <a:gd name="T26" fmla="*/ 0 w 489"/>
                  <a:gd name="T27" fmla="*/ 0 h 296"/>
                  <a:gd name="T28" fmla="*/ 6 w 489"/>
                  <a:gd name="T29" fmla="*/ 12 h 296"/>
                  <a:gd name="T30" fmla="*/ 6 w 489"/>
                  <a:gd name="T31" fmla="*/ 1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25" name="Freeform 28"/>
          <p:cNvSpPr>
            <a:spLocks/>
          </p:cNvSpPr>
          <p:nvPr/>
        </p:nvSpPr>
        <p:spPr bwMode="auto">
          <a:xfrm>
            <a:off x="901700" y="5054600"/>
            <a:ext cx="6807200" cy="728663"/>
          </a:xfrm>
          <a:custGeom>
            <a:avLst/>
            <a:gdLst>
              <a:gd name="T0" fmla="*/ 0 w 4288"/>
              <a:gd name="T1" fmla="*/ 0 h 459"/>
              <a:gd name="T2" fmla="*/ 1295400 w 4288"/>
              <a:gd name="T3" fmla="*/ 406400 h 459"/>
              <a:gd name="T4" fmla="*/ 2476500 w 4288"/>
              <a:gd name="T5" fmla="*/ 228600 h 459"/>
              <a:gd name="T6" fmla="*/ 2946400 w 4288"/>
              <a:gd name="T7" fmla="*/ 596900 h 459"/>
              <a:gd name="T8" fmla="*/ 3721100 w 4288"/>
              <a:gd name="T9" fmla="*/ 241300 h 459"/>
              <a:gd name="T10" fmla="*/ 5613400 w 4288"/>
              <a:gd name="T11" fmla="*/ 723900 h 459"/>
              <a:gd name="T12" fmla="*/ 6807200 w 4288"/>
              <a:gd name="T13" fmla="*/ 21590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 name="Freeform 29"/>
          <p:cNvSpPr>
            <a:spLocks/>
          </p:cNvSpPr>
          <p:nvPr/>
        </p:nvSpPr>
        <p:spPr bwMode="auto">
          <a:xfrm>
            <a:off x="4076700" y="1930400"/>
            <a:ext cx="889000" cy="381000"/>
          </a:xfrm>
          <a:custGeom>
            <a:avLst/>
            <a:gdLst>
              <a:gd name="T0" fmla="*/ 0 w 560"/>
              <a:gd name="T1" fmla="*/ 50800 h 240"/>
              <a:gd name="T2" fmla="*/ 444500 w 560"/>
              <a:gd name="T3" fmla="*/ 228600 h 240"/>
              <a:gd name="T4" fmla="*/ 711200 w 560"/>
              <a:gd name="T5" fmla="*/ 25400 h 240"/>
              <a:gd name="T6" fmla="*/ 889000 w 560"/>
              <a:gd name="T7" fmla="*/ 3810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534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tr-TR" noProof="0" smtClean="0"/>
              <a:t>Asıl başlık stili için tıklatın</a:t>
            </a:r>
          </a:p>
        </p:txBody>
      </p:sp>
      <p:sp>
        <p:nvSpPr>
          <p:cNvPr id="18534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tr-TR" noProof="0" smtClean="0"/>
              <a:t>Asıl alt başlık stilini düzenlemek için tıklatın</a:t>
            </a:r>
          </a:p>
        </p:txBody>
      </p:sp>
      <p:sp>
        <p:nvSpPr>
          <p:cNvPr id="27" name="Rectangle 5"/>
          <p:cNvSpPr>
            <a:spLocks noGrp="1" noChangeArrowheads="1"/>
          </p:cNvSpPr>
          <p:nvPr>
            <p:ph type="dt" sz="half" idx="10"/>
          </p:nvPr>
        </p:nvSpPr>
        <p:spPr>
          <a:xfrm>
            <a:off x="685800" y="6248400"/>
            <a:ext cx="1905000" cy="457200"/>
          </a:xfrm>
        </p:spPr>
        <p:txBody>
          <a:bodyPr/>
          <a:lstStyle>
            <a:lvl1pPr>
              <a:defRPr smtClean="0"/>
            </a:lvl1pPr>
          </a:lstStyle>
          <a:p>
            <a:pPr>
              <a:defRPr/>
            </a:pPr>
            <a:endParaRPr lang="tr-TR"/>
          </a:p>
        </p:txBody>
      </p:sp>
      <p:sp>
        <p:nvSpPr>
          <p:cNvPr id="28" name="Rectangle 6"/>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tr-TR"/>
          </a:p>
        </p:txBody>
      </p:sp>
      <p:sp>
        <p:nvSpPr>
          <p:cNvPr id="29" name="Rectangle 7"/>
          <p:cNvSpPr>
            <a:spLocks noGrp="1" noChangeArrowheads="1"/>
          </p:cNvSpPr>
          <p:nvPr>
            <p:ph type="sldNum" sz="quarter" idx="12"/>
          </p:nvPr>
        </p:nvSpPr>
        <p:spPr>
          <a:xfrm>
            <a:off x="6553200" y="6248400"/>
            <a:ext cx="1905000" cy="457200"/>
          </a:xfrm>
        </p:spPr>
        <p:txBody>
          <a:bodyPr/>
          <a:lstStyle>
            <a:lvl1pPr>
              <a:defRPr smtClean="0"/>
            </a:lvl1pPr>
          </a:lstStyle>
          <a:p>
            <a:pPr>
              <a:defRPr/>
            </a:pPr>
            <a:fld id="{F5D901F1-C9A6-4CB9-BF0E-BC4C4F6CA7F4}" type="slidenum">
              <a:rPr lang="tr-TR"/>
              <a:pPr>
                <a:defRPr/>
              </a:pPr>
              <a:t>‹#›</a:t>
            </a:fld>
            <a:endParaRPr lang="tr-TR"/>
          </a:p>
        </p:txBody>
      </p:sp>
    </p:spTree>
    <p:extLst>
      <p:ext uri="{BB962C8B-B14F-4D97-AF65-F5344CB8AC3E}">
        <p14:creationId xmlns:p14="http://schemas.microsoft.com/office/powerpoint/2010/main" val="258020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14CDE4B7-936A-4CE9-A3D1-B89399B32C26}" type="slidenum">
              <a:rPr lang="tr-TR"/>
              <a:pPr>
                <a:defRPr/>
              </a:pPr>
              <a:t>‹#›</a:t>
            </a:fld>
            <a:endParaRPr lang="tr-TR"/>
          </a:p>
        </p:txBody>
      </p:sp>
    </p:spTree>
    <p:extLst>
      <p:ext uri="{BB962C8B-B14F-4D97-AF65-F5344CB8AC3E}">
        <p14:creationId xmlns:p14="http://schemas.microsoft.com/office/powerpoint/2010/main" val="261901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457950" y="152400"/>
            <a:ext cx="1924050" cy="5334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85800" y="152400"/>
            <a:ext cx="561975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6C7B29D9-735E-4112-9951-A12C1D1519EE}" type="slidenum">
              <a:rPr lang="tr-TR"/>
              <a:pPr>
                <a:defRPr/>
              </a:pPr>
              <a:t>‹#›</a:t>
            </a:fld>
            <a:endParaRPr lang="tr-TR"/>
          </a:p>
        </p:txBody>
      </p:sp>
    </p:spTree>
    <p:extLst>
      <p:ext uri="{BB962C8B-B14F-4D97-AF65-F5344CB8AC3E}">
        <p14:creationId xmlns:p14="http://schemas.microsoft.com/office/powerpoint/2010/main" val="133011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F95524EC-D9F1-4971-96E4-304CCB4FE72E}" type="slidenum">
              <a:rPr lang="tr-TR"/>
              <a:pPr>
                <a:defRPr/>
              </a:pPr>
              <a:t>‹#›</a:t>
            </a:fld>
            <a:endParaRPr lang="tr-TR"/>
          </a:p>
        </p:txBody>
      </p:sp>
    </p:spTree>
    <p:extLst>
      <p:ext uri="{BB962C8B-B14F-4D97-AF65-F5344CB8AC3E}">
        <p14:creationId xmlns:p14="http://schemas.microsoft.com/office/powerpoint/2010/main" val="298623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49BDBFA0-8811-4E18-A7BC-A8F02332F9A0}" type="slidenum">
              <a:rPr lang="tr-TR"/>
              <a:pPr>
                <a:defRPr/>
              </a:pPr>
              <a:t>‹#›</a:t>
            </a:fld>
            <a:endParaRPr lang="tr-TR"/>
          </a:p>
        </p:txBody>
      </p:sp>
    </p:spTree>
    <p:extLst>
      <p:ext uri="{BB962C8B-B14F-4D97-AF65-F5344CB8AC3E}">
        <p14:creationId xmlns:p14="http://schemas.microsoft.com/office/powerpoint/2010/main" val="400906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4E7FA3D0-8E50-4017-9662-54D9B577D5BB}" type="slidenum">
              <a:rPr lang="tr-TR"/>
              <a:pPr>
                <a:defRPr/>
              </a:pPr>
              <a:t>‹#›</a:t>
            </a:fld>
            <a:endParaRPr lang="tr-TR"/>
          </a:p>
        </p:txBody>
      </p:sp>
    </p:spTree>
    <p:extLst>
      <p:ext uri="{BB962C8B-B14F-4D97-AF65-F5344CB8AC3E}">
        <p14:creationId xmlns:p14="http://schemas.microsoft.com/office/powerpoint/2010/main" val="275016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a:ln/>
        </p:spPr>
        <p:txBody>
          <a:bodyPr/>
          <a:lstStyle>
            <a:lvl1pPr>
              <a:defRPr/>
            </a:lvl1pPr>
          </a:lstStyle>
          <a:p>
            <a:pPr>
              <a:defRPr/>
            </a:pPr>
            <a:endParaRPr lang="tr-TR"/>
          </a:p>
        </p:txBody>
      </p:sp>
      <p:sp>
        <p:nvSpPr>
          <p:cNvPr id="8" name="Rectangle 6"/>
          <p:cNvSpPr>
            <a:spLocks noGrp="1" noChangeArrowheads="1"/>
          </p:cNvSpPr>
          <p:nvPr>
            <p:ph type="ftr" sz="quarter" idx="11"/>
          </p:nvPr>
        </p:nvSpPr>
        <p:spPr>
          <a:ln/>
        </p:spPr>
        <p:txBody>
          <a:bodyPr/>
          <a:lstStyle>
            <a:lvl1pPr>
              <a:defRPr/>
            </a:lvl1pPr>
          </a:lstStyle>
          <a:p>
            <a:pPr>
              <a:defRPr/>
            </a:pPr>
            <a:endParaRPr lang="tr-TR"/>
          </a:p>
        </p:txBody>
      </p:sp>
      <p:sp>
        <p:nvSpPr>
          <p:cNvPr id="9" name="Rectangle 7"/>
          <p:cNvSpPr>
            <a:spLocks noGrp="1" noChangeArrowheads="1"/>
          </p:cNvSpPr>
          <p:nvPr>
            <p:ph type="sldNum" sz="quarter" idx="12"/>
          </p:nvPr>
        </p:nvSpPr>
        <p:spPr>
          <a:ln/>
        </p:spPr>
        <p:txBody>
          <a:bodyPr/>
          <a:lstStyle>
            <a:lvl1pPr>
              <a:defRPr/>
            </a:lvl1pPr>
          </a:lstStyle>
          <a:p>
            <a:pPr>
              <a:defRPr/>
            </a:pPr>
            <a:fld id="{13A9A62A-096A-4000-8AD9-40BC855D4148}" type="slidenum">
              <a:rPr lang="tr-TR"/>
              <a:pPr>
                <a:defRPr/>
              </a:pPr>
              <a:t>‹#›</a:t>
            </a:fld>
            <a:endParaRPr lang="tr-TR"/>
          </a:p>
        </p:txBody>
      </p:sp>
    </p:spTree>
    <p:extLst>
      <p:ext uri="{BB962C8B-B14F-4D97-AF65-F5344CB8AC3E}">
        <p14:creationId xmlns:p14="http://schemas.microsoft.com/office/powerpoint/2010/main" val="18008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dt" sz="half" idx="10"/>
          </p:nvPr>
        </p:nvSpPr>
        <p:spPr>
          <a:ln/>
        </p:spPr>
        <p:txBody>
          <a:bodyPr/>
          <a:lstStyle>
            <a:lvl1pPr>
              <a:defRPr/>
            </a:lvl1pPr>
          </a:lstStyle>
          <a:p>
            <a:pPr>
              <a:defRPr/>
            </a:pPr>
            <a:endParaRPr lang="tr-TR"/>
          </a:p>
        </p:txBody>
      </p:sp>
      <p:sp>
        <p:nvSpPr>
          <p:cNvPr id="4" name="Rectangle 6"/>
          <p:cNvSpPr>
            <a:spLocks noGrp="1" noChangeArrowheads="1"/>
          </p:cNvSpPr>
          <p:nvPr>
            <p:ph type="ftr" sz="quarter" idx="11"/>
          </p:nvPr>
        </p:nvSpPr>
        <p:spPr>
          <a:ln/>
        </p:spPr>
        <p:txBody>
          <a:bodyPr/>
          <a:lstStyle>
            <a:lvl1pPr>
              <a:defRPr/>
            </a:lvl1pPr>
          </a:lstStyle>
          <a:p>
            <a:pPr>
              <a:defRPr/>
            </a:pPr>
            <a:endParaRPr lang="tr-TR"/>
          </a:p>
        </p:txBody>
      </p:sp>
      <p:sp>
        <p:nvSpPr>
          <p:cNvPr id="5" name="Rectangle 7"/>
          <p:cNvSpPr>
            <a:spLocks noGrp="1" noChangeArrowheads="1"/>
          </p:cNvSpPr>
          <p:nvPr>
            <p:ph type="sldNum" sz="quarter" idx="12"/>
          </p:nvPr>
        </p:nvSpPr>
        <p:spPr>
          <a:ln/>
        </p:spPr>
        <p:txBody>
          <a:bodyPr/>
          <a:lstStyle>
            <a:lvl1pPr>
              <a:defRPr/>
            </a:lvl1pPr>
          </a:lstStyle>
          <a:p>
            <a:pPr>
              <a:defRPr/>
            </a:pPr>
            <a:fld id="{DC9D643E-CCA3-49DF-8F21-BADA91A015D5}" type="slidenum">
              <a:rPr lang="tr-TR"/>
              <a:pPr>
                <a:defRPr/>
              </a:pPr>
              <a:t>‹#›</a:t>
            </a:fld>
            <a:endParaRPr lang="tr-TR"/>
          </a:p>
        </p:txBody>
      </p:sp>
    </p:spTree>
    <p:extLst>
      <p:ext uri="{BB962C8B-B14F-4D97-AF65-F5344CB8AC3E}">
        <p14:creationId xmlns:p14="http://schemas.microsoft.com/office/powerpoint/2010/main" val="344217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tr-TR"/>
          </a:p>
        </p:txBody>
      </p:sp>
      <p:sp>
        <p:nvSpPr>
          <p:cNvPr id="3" name="Rectangle 6"/>
          <p:cNvSpPr>
            <a:spLocks noGrp="1" noChangeArrowheads="1"/>
          </p:cNvSpPr>
          <p:nvPr>
            <p:ph type="ftr" sz="quarter" idx="11"/>
          </p:nvPr>
        </p:nvSpPr>
        <p:spPr>
          <a:ln/>
        </p:spPr>
        <p:txBody>
          <a:bodyPr/>
          <a:lstStyle>
            <a:lvl1pPr>
              <a:defRPr/>
            </a:lvl1pPr>
          </a:lstStyle>
          <a:p>
            <a:pPr>
              <a:defRPr/>
            </a:pPr>
            <a:endParaRPr lang="tr-TR"/>
          </a:p>
        </p:txBody>
      </p:sp>
      <p:sp>
        <p:nvSpPr>
          <p:cNvPr id="4" name="Rectangle 7"/>
          <p:cNvSpPr>
            <a:spLocks noGrp="1" noChangeArrowheads="1"/>
          </p:cNvSpPr>
          <p:nvPr>
            <p:ph type="sldNum" sz="quarter" idx="12"/>
          </p:nvPr>
        </p:nvSpPr>
        <p:spPr>
          <a:ln/>
        </p:spPr>
        <p:txBody>
          <a:bodyPr/>
          <a:lstStyle>
            <a:lvl1pPr>
              <a:defRPr/>
            </a:lvl1pPr>
          </a:lstStyle>
          <a:p>
            <a:pPr>
              <a:defRPr/>
            </a:pPr>
            <a:fld id="{CE676A9A-B5C0-4CC5-926C-76A94997A86D}" type="slidenum">
              <a:rPr lang="tr-TR"/>
              <a:pPr>
                <a:defRPr/>
              </a:pPr>
              <a:t>‹#›</a:t>
            </a:fld>
            <a:endParaRPr lang="tr-TR"/>
          </a:p>
        </p:txBody>
      </p:sp>
    </p:spTree>
    <p:extLst>
      <p:ext uri="{BB962C8B-B14F-4D97-AF65-F5344CB8AC3E}">
        <p14:creationId xmlns:p14="http://schemas.microsoft.com/office/powerpoint/2010/main" val="347505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D0506C96-CAE7-437B-8321-BD936ACDBF48}" type="slidenum">
              <a:rPr lang="tr-TR"/>
              <a:pPr>
                <a:defRPr/>
              </a:pPr>
              <a:t>‹#›</a:t>
            </a:fld>
            <a:endParaRPr lang="tr-TR"/>
          </a:p>
        </p:txBody>
      </p:sp>
    </p:spTree>
    <p:extLst>
      <p:ext uri="{BB962C8B-B14F-4D97-AF65-F5344CB8AC3E}">
        <p14:creationId xmlns:p14="http://schemas.microsoft.com/office/powerpoint/2010/main" val="390892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65F2883B-CF11-419B-9B88-9A2D2AC69EFC}" type="slidenum">
              <a:rPr lang="tr-TR"/>
              <a:pPr>
                <a:defRPr/>
              </a:pPr>
              <a:t>‹#›</a:t>
            </a:fld>
            <a:endParaRPr lang="tr-TR"/>
          </a:p>
        </p:txBody>
      </p:sp>
    </p:spTree>
    <p:extLst>
      <p:ext uri="{BB962C8B-B14F-4D97-AF65-F5344CB8AC3E}">
        <p14:creationId xmlns:p14="http://schemas.microsoft.com/office/powerpoint/2010/main" val="39732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1162050 w 2903"/>
              <a:gd name="T1" fmla="*/ 244856 h 3686"/>
              <a:gd name="T2" fmla="*/ 1026751 w 2903"/>
              <a:gd name="T3" fmla="*/ 45239 h 3686"/>
              <a:gd name="T4" fmla="*/ 897056 w 2903"/>
              <a:gd name="T5" fmla="*/ 0 h 3686"/>
              <a:gd name="T6" fmla="*/ 44032 w 2903"/>
              <a:gd name="T7" fmla="*/ 1589585 h 3686"/>
              <a:gd name="T8" fmla="*/ 44032 w 2903"/>
              <a:gd name="T9" fmla="*/ 1825394 h 3686"/>
              <a:gd name="T10" fmla="*/ 0 w 2903"/>
              <a:gd name="T11" fmla="*/ 2053285 h 3686"/>
              <a:gd name="T12" fmla="*/ 28821 w 2903"/>
              <a:gd name="T13" fmla="*/ 2084387 h 3686"/>
              <a:gd name="T14" fmla="*/ 176529 w 2903"/>
              <a:gd name="T15" fmla="*/ 1897211 h 3686"/>
              <a:gd name="T16" fmla="*/ 296217 w 2903"/>
              <a:gd name="T17" fmla="*/ 1825394 h 3686"/>
              <a:gd name="T18" fmla="*/ 1162050 w 2903"/>
              <a:gd name="T19" fmla="*/ 244856 h 3686"/>
              <a:gd name="T20" fmla="*/ 1162050 w 2903"/>
              <a:gd name="T21" fmla="*/ 24485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84325"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tr-TR"/>
          </a:p>
        </p:txBody>
      </p:sp>
      <p:sp>
        <p:nvSpPr>
          <p:cNvPr id="184326"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tr-TR"/>
          </a:p>
        </p:txBody>
      </p:sp>
      <p:sp>
        <p:nvSpPr>
          <p:cNvPr id="184327"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2727EEB-351E-4D2B-9B36-7CEA3DFF9905}" type="slidenum">
              <a:rPr lang="tr-TR"/>
              <a:pPr>
                <a:defRPr/>
              </a:pPr>
              <a:t>‹#›</a:t>
            </a:fld>
            <a:endParaRPr lang="tr-TR"/>
          </a:p>
        </p:txBody>
      </p:sp>
      <p:sp>
        <p:nvSpPr>
          <p:cNvPr id="1032" name="Freeform 8"/>
          <p:cNvSpPr>
            <a:spLocks/>
          </p:cNvSpPr>
          <p:nvPr/>
        </p:nvSpPr>
        <p:spPr bwMode="auto">
          <a:xfrm rot="-3172564">
            <a:off x="7865269" y="24607"/>
            <a:ext cx="1165225" cy="2097087"/>
          </a:xfrm>
          <a:custGeom>
            <a:avLst/>
            <a:gdLst>
              <a:gd name="T0" fmla="*/ 917850 w 2911"/>
              <a:gd name="T1" fmla="*/ 0 h 3703"/>
              <a:gd name="T2" fmla="*/ 52037 w 2911"/>
              <a:gd name="T3" fmla="*/ 1605520 h 3703"/>
              <a:gd name="T4" fmla="*/ 52437 w 2911"/>
              <a:gd name="T5" fmla="*/ 1812794 h 3703"/>
              <a:gd name="T6" fmla="*/ 0 w 2911"/>
              <a:gd name="T7" fmla="*/ 2057445 h 3703"/>
              <a:gd name="T8" fmla="*/ 20014 w 2911"/>
              <a:gd name="T9" fmla="*/ 2097087 h 3703"/>
              <a:gd name="T10" fmla="*/ 168920 w 2911"/>
              <a:gd name="T11" fmla="*/ 1898308 h 3703"/>
              <a:gd name="T12" fmla="*/ 305416 w 2911"/>
              <a:gd name="T13" fmla="*/ 1823554 h 3703"/>
              <a:gd name="T14" fmla="*/ 1165225 w 2911"/>
              <a:gd name="T15" fmla="*/ 242385 h 3703"/>
              <a:gd name="T16" fmla="*/ 1036334 w 2911"/>
              <a:gd name="T17" fmla="*/ 54367 h 3703"/>
              <a:gd name="T18" fmla="*/ 917850 w 2911"/>
              <a:gd name="T19" fmla="*/ 0 h 3703"/>
              <a:gd name="T20" fmla="*/ 917850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3" name="Freeform 9"/>
          <p:cNvSpPr>
            <a:spLocks/>
          </p:cNvSpPr>
          <p:nvPr/>
        </p:nvSpPr>
        <p:spPr bwMode="auto">
          <a:xfrm rot="-3172564">
            <a:off x="7831138" y="192088"/>
            <a:ext cx="1025525" cy="1571625"/>
          </a:xfrm>
          <a:custGeom>
            <a:avLst/>
            <a:gdLst>
              <a:gd name="T0" fmla="*/ 0 w 2561"/>
              <a:gd name="T1" fmla="*/ 1406370 h 2777"/>
              <a:gd name="T2" fmla="*/ 172990 w 2561"/>
              <a:gd name="T3" fmla="*/ 1444854 h 2777"/>
              <a:gd name="T4" fmla="*/ 294723 w 2561"/>
              <a:gd name="T5" fmla="*/ 1571625 h 2777"/>
              <a:gd name="T6" fmla="*/ 1025525 w 2561"/>
              <a:gd name="T7" fmla="*/ 225811 h 2777"/>
              <a:gd name="T8" fmla="*/ 848130 w 2561"/>
              <a:gd name="T9" fmla="*/ 46407 h 2777"/>
              <a:gd name="T10" fmla="*/ 760034 w 2561"/>
              <a:gd name="T11" fmla="*/ 0 h 2777"/>
              <a:gd name="T12" fmla="*/ 0 w 2561"/>
              <a:gd name="T13" fmla="*/ 1406370 h 2777"/>
              <a:gd name="T14" fmla="*/ 0 w 2561"/>
              <a:gd name="T15" fmla="*/ 140637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794 w 2177"/>
                <a:gd name="T1" fmla="*/ 630 h 1298"/>
                <a:gd name="T2" fmla="*/ 710 w 2177"/>
                <a:gd name="T3" fmla="*/ 553 h 1298"/>
                <a:gd name="T4" fmla="*/ 666 w 2177"/>
                <a:gd name="T5" fmla="*/ 239 h 1298"/>
                <a:gd name="T6" fmla="*/ 1070 w 2177"/>
                <a:gd name="T7" fmla="*/ 165 h 1298"/>
                <a:gd name="T8" fmla="*/ 1089 w 2177"/>
                <a:gd name="T9" fmla="*/ 102 h 1298"/>
                <a:gd name="T10" fmla="*/ 1050 w 2177"/>
                <a:gd name="T11" fmla="*/ 50 h 1298"/>
                <a:gd name="T12" fmla="*/ 638 w 2177"/>
                <a:gd name="T13" fmla="*/ 106 h 1298"/>
                <a:gd name="T14" fmla="*/ 610 w 2177"/>
                <a:gd name="T15" fmla="*/ 16 h 1298"/>
                <a:gd name="T16" fmla="*/ 543 w 2177"/>
                <a:gd name="T17" fmla="*/ 0 h 1298"/>
                <a:gd name="T18" fmla="*/ 479 w 2177"/>
                <a:gd name="T19" fmla="*/ 14 h 1298"/>
                <a:gd name="T20" fmla="*/ 444 w 2177"/>
                <a:gd name="T21" fmla="*/ 53 h 1298"/>
                <a:gd name="T22" fmla="*/ 469 w 2177"/>
                <a:gd name="T23" fmla="*/ 143 h 1298"/>
                <a:gd name="T24" fmla="*/ 330 w 2177"/>
                <a:gd name="T25" fmla="*/ 221 h 1298"/>
                <a:gd name="T26" fmla="*/ 492 w 2177"/>
                <a:gd name="T27" fmla="*/ 237 h 1298"/>
                <a:gd name="T28" fmla="*/ 556 w 2177"/>
                <a:gd name="T29" fmla="*/ 445 h 1298"/>
                <a:gd name="T30" fmla="*/ 71 w 2177"/>
                <a:gd name="T31" fmla="*/ 235 h 1298"/>
                <a:gd name="T32" fmla="*/ 23 w 2177"/>
                <a:gd name="T33" fmla="*/ 255 h 1298"/>
                <a:gd name="T34" fmla="*/ 0 w 2177"/>
                <a:gd name="T35" fmla="*/ 318 h 1298"/>
                <a:gd name="T36" fmla="*/ 28 w 2177"/>
                <a:gd name="T37" fmla="*/ 390 h 1298"/>
                <a:gd name="T38" fmla="*/ 570 w 2177"/>
                <a:gd name="T39" fmla="*/ 644 h 1298"/>
                <a:gd name="T40" fmla="*/ 689 w 2177"/>
                <a:gd name="T41" fmla="*/ 628 h 1298"/>
                <a:gd name="T42" fmla="*/ 785 w 2177"/>
                <a:gd name="T43" fmla="*/ 649 h 1298"/>
                <a:gd name="T44" fmla="*/ 794 w 2177"/>
                <a:gd name="T45" fmla="*/ 630 h 1298"/>
                <a:gd name="T46" fmla="*/ 794 w 2177"/>
                <a:gd name="T47" fmla="*/ 63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2" name="Freeform 12"/>
            <p:cNvSpPr>
              <a:spLocks/>
            </p:cNvSpPr>
            <p:nvPr userDrawn="1"/>
          </p:nvSpPr>
          <p:spPr bwMode="auto">
            <a:xfrm>
              <a:off x="1022" y="3582"/>
              <a:ext cx="71" cy="129"/>
            </a:xfrm>
            <a:custGeom>
              <a:avLst/>
              <a:gdLst>
                <a:gd name="T0" fmla="*/ 0 w 143"/>
                <a:gd name="T1" fmla="*/ 4 h 258"/>
                <a:gd name="T2" fmla="*/ 60 w 143"/>
                <a:gd name="T3" fmla="*/ 0 h 258"/>
                <a:gd name="T4" fmla="*/ 71 w 143"/>
                <a:gd name="T5" fmla="*/ 117 h 258"/>
                <a:gd name="T6" fmla="*/ 4 w 143"/>
                <a:gd name="T7" fmla="*/ 129 h 258"/>
                <a:gd name="T8" fmla="*/ 0 w 143"/>
                <a:gd name="T9" fmla="*/ 4 h 258"/>
                <a:gd name="T10" fmla="*/ 0 w 143"/>
                <a:gd name="T11" fmla="*/ 4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3" name="Freeform 13"/>
            <p:cNvSpPr>
              <a:spLocks/>
            </p:cNvSpPr>
            <p:nvPr userDrawn="1"/>
          </p:nvSpPr>
          <p:spPr bwMode="auto">
            <a:xfrm>
              <a:off x="20" y="3774"/>
              <a:ext cx="792" cy="410"/>
            </a:xfrm>
            <a:custGeom>
              <a:avLst/>
              <a:gdLst>
                <a:gd name="T0" fmla="*/ 68 w 1586"/>
                <a:gd name="T1" fmla="*/ 0 h 821"/>
                <a:gd name="T2" fmla="*/ 665 w 1586"/>
                <a:gd name="T3" fmla="*/ 259 h 821"/>
                <a:gd name="T4" fmla="*/ 713 w 1586"/>
                <a:gd name="T5" fmla="*/ 319 h 821"/>
                <a:gd name="T6" fmla="*/ 792 w 1586"/>
                <a:gd name="T7" fmla="*/ 396 h 821"/>
                <a:gd name="T8" fmla="*/ 782 w 1586"/>
                <a:gd name="T9" fmla="*/ 410 h 821"/>
                <a:gd name="T10" fmla="*/ 674 w 1586"/>
                <a:gd name="T11" fmla="*/ 393 h 821"/>
                <a:gd name="T12" fmla="*/ 572 w 1586"/>
                <a:gd name="T13" fmla="*/ 405 h 821"/>
                <a:gd name="T14" fmla="*/ 21 w 1586"/>
                <a:gd name="T15" fmla="*/ 149 h 821"/>
                <a:gd name="T16" fmla="*/ 0 w 1586"/>
                <a:gd name="T17" fmla="*/ 75 h 821"/>
                <a:gd name="T18" fmla="*/ 23 w 1586"/>
                <a:gd name="T19" fmla="*/ 16 h 821"/>
                <a:gd name="T20" fmla="*/ 68 w 1586"/>
                <a:gd name="T21" fmla="*/ 0 h 821"/>
                <a:gd name="T22" fmla="*/ 6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4" name="Freeform 14"/>
            <p:cNvSpPr>
              <a:spLocks/>
            </p:cNvSpPr>
            <p:nvPr userDrawn="1"/>
          </p:nvSpPr>
          <p:spPr bwMode="auto">
            <a:xfrm>
              <a:off x="129" y="3808"/>
              <a:ext cx="525" cy="374"/>
            </a:xfrm>
            <a:custGeom>
              <a:avLst/>
              <a:gdLst>
                <a:gd name="T0" fmla="*/ 0 w 1049"/>
                <a:gd name="T1" fmla="*/ 163 h 747"/>
                <a:gd name="T2" fmla="*/ 461 w 1049"/>
                <a:gd name="T3" fmla="*/ 374 h 747"/>
                <a:gd name="T4" fmla="*/ 470 w 1049"/>
                <a:gd name="T5" fmla="*/ 267 h 747"/>
                <a:gd name="T6" fmla="*/ 525 w 1049"/>
                <a:gd name="T7" fmla="*/ 211 h 747"/>
                <a:gd name="T8" fmla="*/ 39 w 1049"/>
                <a:gd name="T9" fmla="*/ 0 h 747"/>
                <a:gd name="T10" fmla="*/ 0 w 1049"/>
                <a:gd name="T11" fmla="*/ 64 h 747"/>
                <a:gd name="T12" fmla="*/ 0 w 1049"/>
                <a:gd name="T13" fmla="*/ 163 h 747"/>
                <a:gd name="T14" fmla="*/ 0 w 1049"/>
                <a:gd name="T15" fmla="*/ 16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5" name="Freeform 15"/>
            <p:cNvSpPr>
              <a:spLocks/>
            </p:cNvSpPr>
            <p:nvPr userDrawn="1"/>
          </p:nvSpPr>
          <p:spPr bwMode="auto">
            <a:xfrm>
              <a:off x="485" y="3532"/>
              <a:ext cx="135" cy="121"/>
            </a:xfrm>
            <a:custGeom>
              <a:avLst/>
              <a:gdLst>
                <a:gd name="T0" fmla="*/ 0 w 272"/>
                <a:gd name="T1" fmla="*/ 14 h 241"/>
                <a:gd name="T2" fmla="*/ 79 w 272"/>
                <a:gd name="T3" fmla="*/ 0 h 241"/>
                <a:gd name="T4" fmla="*/ 125 w 272"/>
                <a:gd name="T5" fmla="*/ 18 h 241"/>
                <a:gd name="T6" fmla="*/ 135 w 272"/>
                <a:gd name="T7" fmla="*/ 70 h 241"/>
                <a:gd name="T8" fmla="*/ 81 w 272"/>
                <a:gd name="T9" fmla="*/ 73 h 241"/>
                <a:gd name="T10" fmla="*/ 16 w 272"/>
                <a:gd name="T11" fmla="*/ 121 h 241"/>
                <a:gd name="T12" fmla="*/ 0 w 272"/>
                <a:gd name="T13" fmla="*/ 14 h 241"/>
                <a:gd name="T14" fmla="*/ 0 w 272"/>
                <a:gd name="T15" fmla="*/ 1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6" name="Freeform 16"/>
            <p:cNvSpPr>
              <a:spLocks/>
            </p:cNvSpPr>
            <p:nvPr userDrawn="1"/>
          </p:nvSpPr>
          <p:spPr bwMode="auto">
            <a:xfrm>
              <a:off x="641" y="4163"/>
              <a:ext cx="76" cy="112"/>
            </a:xfrm>
            <a:custGeom>
              <a:avLst/>
              <a:gdLst>
                <a:gd name="T0" fmla="*/ 76 w 152"/>
                <a:gd name="T1" fmla="*/ 2 h 224"/>
                <a:gd name="T2" fmla="*/ 76 w 152"/>
                <a:gd name="T3" fmla="*/ 112 h 224"/>
                <a:gd name="T4" fmla="*/ 0 w 152"/>
                <a:gd name="T5" fmla="*/ 4 h 224"/>
                <a:gd name="T6" fmla="*/ 36 w 152"/>
                <a:gd name="T7" fmla="*/ 0 h 224"/>
                <a:gd name="T8" fmla="*/ 76 w 152"/>
                <a:gd name="T9" fmla="*/ 2 h 224"/>
                <a:gd name="T10" fmla="*/ 76 w 152"/>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7" name="Freeform 17"/>
            <p:cNvSpPr>
              <a:spLocks/>
            </p:cNvSpPr>
            <p:nvPr userDrawn="1"/>
          </p:nvSpPr>
          <p:spPr bwMode="auto">
            <a:xfrm>
              <a:off x="504" y="3607"/>
              <a:ext cx="193" cy="383"/>
            </a:xfrm>
            <a:custGeom>
              <a:avLst/>
              <a:gdLst>
                <a:gd name="T0" fmla="*/ 0 w 386"/>
                <a:gd name="T1" fmla="*/ 40 h 764"/>
                <a:gd name="T2" fmla="*/ 44 w 386"/>
                <a:gd name="T3" fmla="*/ 0 h 764"/>
                <a:gd name="T4" fmla="*/ 116 w 386"/>
                <a:gd name="T5" fmla="*/ 3 h 764"/>
                <a:gd name="T6" fmla="*/ 193 w 386"/>
                <a:gd name="T7" fmla="*/ 383 h 764"/>
                <a:gd name="T8" fmla="*/ 140 w 386"/>
                <a:gd name="T9" fmla="*/ 361 h 764"/>
                <a:gd name="T10" fmla="*/ 76 w 386"/>
                <a:gd name="T11" fmla="*/ 339 h 764"/>
                <a:gd name="T12" fmla="*/ 0 w 386"/>
                <a:gd name="T13" fmla="*/ 40 h 764"/>
                <a:gd name="T14" fmla="*/ 0 w 386"/>
                <a:gd name="T15" fmla="*/ 4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8" name="Freeform 18"/>
            <p:cNvSpPr>
              <a:spLocks/>
            </p:cNvSpPr>
            <p:nvPr userDrawn="1"/>
          </p:nvSpPr>
          <p:spPr bwMode="auto">
            <a:xfrm>
              <a:off x="668" y="3590"/>
              <a:ext cx="364" cy="174"/>
            </a:xfrm>
            <a:custGeom>
              <a:avLst/>
              <a:gdLst>
                <a:gd name="T0" fmla="*/ 346 w 728"/>
                <a:gd name="T1" fmla="*/ 0 h 348"/>
                <a:gd name="T2" fmla="*/ 0 w 728"/>
                <a:gd name="T3" fmla="*/ 53 h 348"/>
                <a:gd name="T4" fmla="*/ 14 w 728"/>
                <a:gd name="T5" fmla="*/ 174 h 348"/>
                <a:gd name="T6" fmla="*/ 358 w 728"/>
                <a:gd name="T7" fmla="*/ 119 h 348"/>
                <a:gd name="T8" fmla="*/ 364 w 728"/>
                <a:gd name="T9" fmla="*/ 22 h 348"/>
                <a:gd name="T10" fmla="*/ 346 w 728"/>
                <a:gd name="T11" fmla="*/ 0 h 348"/>
                <a:gd name="T12" fmla="*/ 34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9" name="Freeform 19"/>
            <p:cNvSpPr>
              <a:spLocks/>
            </p:cNvSpPr>
            <p:nvPr userDrawn="1"/>
          </p:nvSpPr>
          <p:spPr bwMode="auto">
            <a:xfrm>
              <a:off x="347" y="3693"/>
              <a:ext cx="156" cy="67"/>
            </a:xfrm>
            <a:custGeom>
              <a:avLst/>
              <a:gdLst>
                <a:gd name="T0" fmla="*/ 136 w 312"/>
                <a:gd name="T1" fmla="*/ 0 h 135"/>
                <a:gd name="T2" fmla="*/ 0 w 312"/>
                <a:gd name="T3" fmla="*/ 39 h 135"/>
                <a:gd name="T4" fmla="*/ 156 w 312"/>
                <a:gd name="T5" fmla="*/ 67 h 135"/>
                <a:gd name="T6" fmla="*/ 136 w 312"/>
                <a:gd name="T7" fmla="*/ 0 h 135"/>
                <a:gd name="T8" fmla="*/ 136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53 h 175"/>
                    <a:gd name="T2" fmla="*/ 57 w 313"/>
                    <a:gd name="T3" fmla="*/ 5 h 175"/>
                    <a:gd name="T4" fmla="*/ 107 w 313"/>
                    <a:gd name="T5" fmla="*/ 0 h 175"/>
                    <a:gd name="T6" fmla="*/ 146 w 313"/>
                    <a:gd name="T7" fmla="*/ 13 h 175"/>
                    <a:gd name="T8" fmla="*/ 157 w 313"/>
                    <a:gd name="T9" fmla="*/ 45 h 175"/>
                    <a:gd name="T10" fmla="*/ 84 w 313"/>
                    <a:gd name="T11" fmla="*/ 33 h 175"/>
                    <a:gd name="T12" fmla="*/ 37 w 313"/>
                    <a:gd name="T13" fmla="*/ 50 h 175"/>
                    <a:gd name="T14" fmla="*/ 7 w 313"/>
                    <a:gd name="T15" fmla="*/ 87 h 175"/>
                    <a:gd name="T16" fmla="*/ 0 w 313"/>
                    <a:gd name="T17" fmla="*/ 53 h 175"/>
                    <a:gd name="T18" fmla="*/ 0 w 313"/>
                    <a:gd name="T19" fmla="*/ 5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75" name="Freeform 23"/>
                <p:cNvSpPr>
                  <a:spLocks/>
                </p:cNvSpPr>
                <p:nvPr userDrawn="1"/>
              </p:nvSpPr>
              <p:spPr bwMode="auto">
                <a:xfrm>
                  <a:off x="636" y="4137"/>
                  <a:ext cx="115" cy="133"/>
                </a:xfrm>
                <a:custGeom>
                  <a:avLst/>
                  <a:gdLst>
                    <a:gd name="T0" fmla="*/ 0 w 230"/>
                    <a:gd name="T1" fmla="*/ 20 h 266"/>
                    <a:gd name="T2" fmla="*/ 80 w 230"/>
                    <a:gd name="T3" fmla="*/ 133 h 266"/>
                    <a:gd name="T4" fmla="*/ 115 w 230"/>
                    <a:gd name="T5" fmla="*/ 126 h 266"/>
                    <a:gd name="T6" fmla="*/ 112 w 230"/>
                    <a:gd name="T7" fmla="*/ 9 h 266"/>
                    <a:gd name="T8" fmla="*/ 83 w 230"/>
                    <a:gd name="T9" fmla="*/ 0 h 266"/>
                    <a:gd name="T10" fmla="*/ 90 w 230"/>
                    <a:gd name="T11" fmla="*/ 99 h 266"/>
                    <a:gd name="T12" fmla="*/ 36 w 230"/>
                    <a:gd name="T13" fmla="*/ 2 h 266"/>
                    <a:gd name="T14" fmla="*/ 0 w 230"/>
                    <a:gd name="T15" fmla="*/ 20 h 266"/>
                    <a:gd name="T16" fmla="*/ 0 w 230"/>
                    <a:gd name="T17" fmla="*/ 2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76" name="Freeform 24"/>
                <p:cNvSpPr>
                  <a:spLocks/>
                </p:cNvSpPr>
                <p:nvPr userDrawn="1"/>
              </p:nvSpPr>
              <p:spPr bwMode="auto">
                <a:xfrm>
                  <a:off x="1004" y="3562"/>
                  <a:ext cx="43" cy="117"/>
                </a:xfrm>
                <a:custGeom>
                  <a:avLst/>
                  <a:gdLst>
                    <a:gd name="T0" fmla="*/ 0 w 87"/>
                    <a:gd name="T1" fmla="*/ 10 h 234"/>
                    <a:gd name="T2" fmla="*/ 18 w 87"/>
                    <a:gd name="T3" fmla="*/ 47 h 234"/>
                    <a:gd name="T4" fmla="*/ 22 w 87"/>
                    <a:gd name="T5" fmla="*/ 77 h 234"/>
                    <a:gd name="T6" fmla="*/ 13 w 87"/>
                    <a:gd name="T7" fmla="*/ 117 h 234"/>
                    <a:gd name="T8" fmla="*/ 40 w 87"/>
                    <a:gd name="T9" fmla="*/ 110 h 234"/>
                    <a:gd name="T10" fmla="*/ 43 w 87"/>
                    <a:gd name="T11" fmla="*/ 58 h 234"/>
                    <a:gd name="T12" fmla="*/ 23 w 87"/>
                    <a:gd name="T13" fmla="*/ 0 h 234"/>
                    <a:gd name="T14" fmla="*/ 0 w 87"/>
                    <a:gd name="T15" fmla="*/ 10 h 234"/>
                    <a:gd name="T16" fmla="*/ 0 w 87"/>
                    <a:gd name="T17" fmla="*/ 1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062" name="Freeform 25"/>
              <p:cNvSpPr>
                <a:spLocks/>
              </p:cNvSpPr>
              <p:nvPr userDrawn="1"/>
            </p:nvSpPr>
            <p:spPr bwMode="auto">
              <a:xfrm>
                <a:off x="76" y="3732"/>
                <a:ext cx="595" cy="250"/>
              </a:xfrm>
              <a:custGeom>
                <a:avLst/>
                <a:gdLst>
                  <a:gd name="T0" fmla="*/ 50 w 1190"/>
                  <a:gd name="T1" fmla="*/ 0 h 500"/>
                  <a:gd name="T2" fmla="*/ 595 w 1190"/>
                  <a:gd name="T3" fmla="*/ 245 h 500"/>
                  <a:gd name="T4" fmla="*/ 538 w 1190"/>
                  <a:gd name="T5" fmla="*/ 250 h 500"/>
                  <a:gd name="T6" fmla="*/ 0 w 1190"/>
                  <a:gd name="T7" fmla="*/ 14 h 500"/>
                  <a:gd name="T8" fmla="*/ 50 w 1190"/>
                  <a:gd name="T9" fmla="*/ 0 h 500"/>
                  <a:gd name="T10" fmla="*/ 5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63" name="Freeform 26"/>
              <p:cNvSpPr>
                <a:spLocks/>
              </p:cNvSpPr>
              <p:nvPr userDrawn="1"/>
            </p:nvSpPr>
            <p:spPr bwMode="auto">
              <a:xfrm>
                <a:off x="260" y="3886"/>
                <a:ext cx="244" cy="148"/>
              </a:xfrm>
              <a:custGeom>
                <a:avLst/>
                <a:gdLst>
                  <a:gd name="T0" fmla="*/ 7 w 489"/>
                  <a:gd name="T1" fmla="*/ 17 h 296"/>
                  <a:gd name="T2" fmla="*/ 80 w 489"/>
                  <a:gd name="T3" fmla="*/ 33 h 296"/>
                  <a:gd name="T4" fmla="*/ 162 w 489"/>
                  <a:gd name="T5" fmla="*/ 69 h 296"/>
                  <a:gd name="T6" fmla="*/ 220 w 489"/>
                  <a:gd name="T7" fmla="*/ 122 h 296"/>
                  <a:gd name="T8" fmla="*/ 163 w 489"/>
                  <a:gd name="T9" fmla="*/ 115 h 296"/>
                  <a:gd name="T10" fmla="*/ 69 w 489"/>
                  <a:gd name="T11" fmla="*/ 73 h 296"/>
                  <a:gd name="T12" fmla="*/ 25 w 489"/>
                  <a:gd name="T13" fmla="*/ 40 h 296"/>
                  <a:gd name="T14" fmla="*/ 53 w 489"/>
                  <a:gd name="T15" fmla="*/ 82 h 296"/>
                  <a:gd name="T16" fmla="*/ 136 w 489"/>
                  <a:gd name="T17" fmla="*/ 135 h 296"/>
                  <a:gd name="T18" fmla="*/ 233 w 489"/>
                  <a:gd name="T19" fmla="*/ 148 h 296"/>
                  <a:gd name="T20" fmla="*/ 244 w 489"/>
                  <a:gd name="T21" fmla="*/ 112 h 296"/>
                  <a:gd name="T22" fmla="*/ 197 w 489"/>
                  <a:gd name="T23" fmla="*/ 60 h 296"/>
                  <a:gd name="T24" fmla="*/ 85 w 489"/>
                  <a:gd name="T25" fmla="*/ 9 h 296"/>
                  <a:gd name="T26" fmla="*/ 0 w 489"/>
                  <a:gd name="T27" fmla="*/ 0 h 296"/>
                  <a:gd name="T28" fmla="*/ 7 w 489"/>
                  <a:gd name="T29" fmla="*/ 17 h 296"/>
                  <a:gd name="T30" fmla="*/ 7 w 489"/>
                  <a:gd name="T31" fmla="*/ 1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64" name="Freeform 27"/>
              <p:cNvSpPr>
                <a:spLocks/>
              </p:cNvSpPr>
              <p:nvPr userDrawn="1"/>
            </p:nvSpPr>
            <p:spPr bwMode="auto">
              <a:xfrm>
                <a:off x="565" y="3680"/>
                <a:ext cx="107" cy="238"/>
              </a:xfrm>
              <a:custGeom>
                <a:avLst/>
                <a:gdLst>
                  <a:gd name="T0" fmla="*/ 12 w 213"/>
                  <a:gd name="T1" fmla="*/ 0 h 478"/>
                  <a:gd name="T2" fmla="*/ 46 w 213"/>
                  <a:gd name="T3" fmla="*/ 12 h 478"/>
                  <a:gd name="T4" fmla="*/ 40 w 213"/>
                  <a:gd name="T5" fmla="*/ 96 h 478"/>
                  <a:gd name="T6" fmla="*/ 53 w 213"/>
                  <a:gd name="T7" fmla="*/ 163 h 478"/>
                  <a:gd name="T8" fmla="*/ 107 w 213"/>
                  <a:gd name="T9" fmla="*/ 225 h 478"/>
                  <a:gd name="T10" fmla="*/ 49 w 213"/>
                  <a:gd name="T11" fmla="*/ 238 h 478"/>
                  <a:gd name="T12" fmla="*/ 15 w 213"/>
                  <a:gd name="T13" fmla="*/ 171 h 478"/>
                  <a:gd name="T14" fmla="*/ 0 w 213"/>
                  <a:gd name="T15" fmla="*/ 28 h 478"/>
                  <a:gd name="T16" fmla="*/ 12 w 213"/>
                  <a:gd name="T17" fmla="*/ 0 h 478"/>
                  <a:gd name="T18" fmla="*/ 12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55 w 150"/>
                    <a:gd name="T1" fmla="*/ 0 h 173"/>
                    <a:gd name="T2" fmla="*/ 20 w 150"/>
                    <a:gd name="T3" fmla="*/ 33 h 173"/>
                    <a:gd name="T4" fmla="*/ 0 w 150"/>
                    <a:gd name="T5" fmla="*/ 87 h 173"/>
                    <a:gd name="T6" fmla="*/ 40 w 150"/>
                    <a:gd name="T7" fmla="*/ 80 h 173"/>
                    <a:gd name="T8" fmla="*/ 52 w 150"/>
                    <a:gd name="T9" fmla="*/ 42 h 173"/>
                    <a:gd name="T10" fmla="*/ 75 w 150"/>
                    <a:gd name="T11" fmla="*/ 14 h 173"/>
                    <a:gd name="T12" fmla="*/ 55 w 150"/>
                    <a:gd name="T13" fmla="*/ 0 h 173"/>
                    <a:gd name="T14" fmla="*/ 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67" name="Freeform 30"/>
                <p:cNvSpPr>
                  <a:spLocks/>
                </p:cNvSpPr>
                <p:nvPr userDrawn="1"/>
              </p:nvSpPr>
              <p:spPr bwMode="auto">
                <a:xfrm>
                  <a:off x="5" y="3728"/>
                  <a:ext cx="842" cy="440"/>
                </a:xfrm>
                <a:custGeom>
                  <a:avLst/>
                  <a:gdLst>
                    <a:gd name="T0" fmla="*/ 78 w 1684"/>
                    <a:gd name="T1" fmla="*/ 0 h 880"/>
                    <a:gd name="T2" fmla="*/ 32 w 1684"/>
                    <a:gd name="T3" fmla="*/ 26 h 880"/>
                    <a:gd name="T4" fmla="*/ 0 w 1684"/>
                    <a:gd name="T5" fmla="*/ 104 h 880"/>
                    <a:gd name="T6" fmla="*/ 34 w 1684"/>
                    <a:gd name="T7" fmla="*/ 179 h 880"/>
                    <a:gd name="T8" fmla="*/ 591 w 1684"/>
                    <a:gd name="T9" fmla="*/ 434 h 880"/>
                    <a:gd name="T10" fmla="*/ 711 w 1684"/>
                    <a:gd name="T11" fmla="*/ 418 h 880"/>
                    <a:gd name="T12" fmla="*/ 808 w 1684"/>
                    <a:gd name="T13" fmla="*/ 440 h 880"/>
                    <a:gd name="T14" fmla="*/ 842 w 1684"/>
                    <a:gd name="T15" fmla="*/ 404 h 880"/>
                    <a:gd name="T16" fmla="*/ 751 w 1684"/>
                    <a:gd name="T17" fmla="*/ 332 h 880"/>
                    <a:gd name="T18" fmla="*/ 714 w 1684"/>
                    <a:gd name="T19" fmla="*/ 256 h 880"/>
                    <a:gd name="T20" fmla="*/ 685 w 1684"/>
                    <a:gd name="T21" fmla="*/ 264 h 880"/>
                    <a:gd name="T22" fmla="*/ 720 w 1684"/>
                    <a:gd name="T23" fmla="*/ 332 h 880"/>
                    <a:gd name="T24" fmla="*/ 789 w 1684"/>
                    <a:gd name="T25" fmla="*/ 405 h 880"/>
                    <a:gd name="T26" fmla="*/ 707 w 1684"/>
                    <a:gd name="T27" fmla="*/ 394 h 880"/>
                    <a:gd name="T28" fmla="*/ 610 w 1684"/>
                    <a:gd name="T29" fmla="*/ 407 h 880"/>
                    <a:gd name="T30" fmla="*/ 628 w 1684"/>
                    <a:gd name="T31" fmla="*/ 325 h 880"/>
                    <a:gd name="T32" fmla="*/ 669 w 1684"/>
                    <a:gd name="T33" fmla="*/ 269 h 880"/>
                    <a:gd name="T34" fmla="*/ 621 w 1684"/>
                    <a:gd name="T35" fmla="*/ 276 h 880"/>
                    <a:gd name="T36" fmla="*/ 583 w 1684"/>
                    <a:gd name="T37" fmla="*/ 329 h 880"/>
                    <a:gd name="T38" fmla="*/ 570 w 1684"/>
                    <a:gd name="T39" fmla="*/ 396 h 880"/>
                    <a:gd name="T40" fmla="*/ 54 w 1684"/>
                    <a:gd name="T41" fmla="*/ 155 h 880"/>
                    <a:gd name="T42" fmla="*/ 40 w 1684"/>
                    <a:gd name="T43" fmla="*/ 108 h 880"/>
                    <a:gd name="T44" fmla="*/ 52 w 1684"/>
                    <a:gd name="T45" fmla="*/ 48 h 880"/>
                    <a:gd name="T46" fmla="*/ 109 w 1684"/>
                    <a:gd name="T47" fmla="*/ 0 h 880"/>
                    <a:gd name="T48" fmla="*/ 78 w 1684"/>
                    <a:gd name="T49" fmla="*/ 0 h 880"/>
                    <a:gd name="T50" fmla="*/ 7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68" name="Freeform 31"/>
                <p:cNvSpPr>
                  <a:spLocks/>
                </p:cNvSpPr>
                <p:nvPr userDrawn="1"/>
              </p:nvSpPr>
              <p:spPr bwMode="auto">
                <a:xfrm>
                  <a:off x="106" y="3770"/>
                  <a:ext cx="80" cy="167"/>
                </a:xfrm>
                <a:custGeom>
                  <a:avLst/>
                  <a:gdLst>
                    <a:gd name="T0" fmla="*/ 58 w 160"/>
                    <a:gd name="T1" fmla="*/ 0 h 335"/>
                    <a:gd name="T2" fmla="*/ 10 w 160"/>
                    <a:gd name="T3" fmla="*/ 53 h 335"/>
                    <a:gd name="T4" fmla="*/ 0 w 160"/>
                    <a:gd name="T5" fmla="*/ 115 h 335"/>
                    <a:gd name="T6" fmla="*/ 17 w 160"/>
                    <a:gd name="T7" fmla="*/ 157 h 335"/>
                    <a:gd name="T8" fmla="*/ 47 w 160"/>
                    <a:gd name="T9" fmla="*/ 167 h 335"/>
                    <a:gd name="T10" fmla="*/ 38 w 160"/>
                    <a:gd name="T11" fmla="*/ 77 h 335"/>
                    <a:gd name="T12" fmla="*/ 80 w 160"/>
                    <a:gd name="T13" fmla="*/ 8 h 335"/>
                    <a:gd name="T14" fmla="*/ 58 w 160"/>
                    <a:gd name="T15" fmla="*/ 0 h 335"/>
                    <a:gd name="T16" fmla="*/ 5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69" name="Freeform 32"/>
                <p:cNvSpPr>
                  <a:spLocks/>
                </p:cNvSpPr>
                <p:nvPr userDrawn="1"/>
              </p:nvSpPr>
              <p:spPr bwMode="auto">
                <a:xfrm>
                  <a:off x="449" y="3490"/>
                  <a:ext cx="322" cy="594"/>
                </a:xfrm>
                <a:custGeom>
                  <a:avLst/>
                  <a:gdLst>
                    <a:gd name="T0" fmla="*/ 109 w 642"/>
                    <a:gd name="T1" fmla="*/ 448 h 1188"/>
                    <a:gd name="T2" fmla="*/ 0 w 642"/>
                    <a:gd name="T3" fmla="*/ 62 h 1188"/>
                    <a:gd name="T4" fmla="*/ 41 w 642"/>
                    <a:gd name="T5" fmla="*/ 19 h 1188"/>
                    <a:gd name="T6" fmla="*/ 129 w 642"/>
                    <a:gd name="T7" fmla="*/ 0 h 1188"/>
                    <a:gd name="T8" fmla="*/ 200 w 642"/>
                    <a:gd name="T9" fmla="*/ 29 h 1188"/>
                    <a:gd name="T10" fmla="*/ 322 w 642"/>
                    <a:gd name="T11" fmla="*/ 594 h 1188"/>
                    <a:gd name="T12" fmla="*/ 278 w 642"/>
                    <a:gd name="T13" fmla="*/ 546 h 1188"/>
                    <a:gd name="T14" fmla="*/ 178 w 642"/>
                    <a:gd name="T15" fmla="*/ 49 h 1188"/>
                    <a:gd name="T16" fmla="*/ 113 w 642"/>
                    <a:gd name="T17" fmla="*/ 31 h 1188"/>
                    <a:gd name="T18" fmla="*/ 60 w 642"/>
                    <a:gd name="T19" fmla="*/ 37 h 1188"/>
                    <a:gd name="T20" fmla="*/ 38 w 642"/>
                    <a:gd name="T21" fmla="*/ 71 h 1188"/>
                    <a:gd name="T22" fmla="*/ 153 w 642"/>
                    <a:gd name="T23" fmla="*/ 462 h 1188"/>
                    <a:gd name="T24" fmla="*/ 109 w 642"/>
                    <a:gd name="T25" fmla="*/ 448 h 1188"/>
                    <a:gd name="T26" fmla="*/ 109 w 642"/>
                    <a:gd name="T27" fmla="*/ 44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70" name="Freeform 33"/>
                <p:cNvSpPr>
                  <a:spLocks/>
                </p:cNvSpPr>
                <p:nvPr userDrawn="1"/>
              </p:nvSpPr>
              <p:spPr bwMode="auto">
                <a:xfrm>
                  <a:off x="578" y="3650"/>
                  <a:ext cx="96" cy="252"/>
                </a:xfrm>
                <a:custGeom>
                  <a:avLst/>
                  <a:gdLst>
                    <a:gd name="T0" fmla="*/ 0 w 192"/>
                    <a:gd name="T1" fmla="*/ 14 h 504"/>
                    <a:gd name="T2" fmla="*/ 38 w 192"/>
                    <a:gd name="T3" fmla="*/ 97 h 504"/>
                    <a:gd name="T4" fmla="*/ 57 w 192"/>
                    <a:gd name="T5" fmla="*/ 159 h 504"/>
                    <a:gd name="T6" fmla="*/ 58 w 192"/>
                    <a:gd name="T7" fmla="*/ 252 h 504"/>
                    <a:gd name="T8" fmla="*/ 96 w 192"/>
                    <a:gd name="T9" fmla="*/ 252 h 504"/>
                    <a:gd name="T10" fmla="*/ 94 w 192"/>
                    <a:gd name="T11" fmla="*/ 180 h 504"/>
                    <a:gd name="T12" fmla="*/ 81 w 192"/>
                    <a:gd name="T13" fmla="*/ 104 h 504"/>
                    <a:gd name="T14" fmla="*/ 50 w 192"/>
                    <a:gd name="T15" fmla="*/ 30 h 504"/>
                    <a:gd name="T16" fmla="*/ 32 w 192"/>
                    <a:gd name="T17" fmla="*/ 0 h 504"/>
                    <a:gd name="T18" fmla="*/ 0 w 192"/>
                    <a:gd name="T19" fmla="*/ 14 h 504"/>
                    <a:gd name="T20" fmla="*/ 0 w 192"/>
                    <a:gd name="T21" fmla="*/ 1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71" name="Freeform 34"/>
                <p:cNvSpPr>
                  <a:spLocks/>
                </p:cNvSpPr>
                <p:nvPr userDrawn="1"/>
              </p:nvSpPr>
              <p:spPr bwMode="auto">
                <a:xfrm>
                  <a:off x="328" y="3630"/>
                  <a:ext cx="195" cy="135"/>
                </a:xfrm>
                <a:custGeom>
                  <a:avLst/>
                  <a:gdLst>
                    <a:gd name="T0" fmla="*/ 149 w 390"/>
                    <a:gd name="T1" fmla="*/ 0 h 269"/>
                    <a:gd name="T2" fmla="*/ 129 w 390"/>
                    <a:gd name="T3" fmla="*/ 9 h 269"/>
                    <a:gd name="T4" fmla="*/ 127 w 390"/>
                    <a:gd name="T5" fmla="*/ 33 h 269"/>
                    <a:gd name="T6" fmla="*/ 0 w 390"/>
                    <a:gd name="T7" fmla="*/ 85 h 269"/>
                    <a:gd name="T8" fmla="*/ 0 w 390"/>
                    <a:gd name="T9" fmla="*/ 111 h 269"/>
                    <a:gd name="T10" fmla="*/ 142 w 390"/>
                    <a:gd name="T11" fmla="*/ 113 h 269"/>
                    <a:gd name="T12" fmla="*/ 160 w 390"/>
                    <a:gd name="T13" fmla="*/ 135 h 269"/>
                    <a:gd name="T14" fmla="*/ 195 w 390"/>
                    <a:gd name="T15" fmla="*/ 133 h 269"/>
                    <a:gd name="T16" fmla="*/ 192 w 390"/>
                    <a:gd name="T17" fmla="*/ 95 h 269"/>
                    <a:gd name="T18" fmla="*/ 58 w 390"/>
                    <a:gd name="T19" fmla="*/ 88 h 269"/>
                    <a:gd name="T20" fmla="*/ 167 w 390"/>
                    <a:gd name="T21" fmla="*/ 45 h 269"/>
                    <a:gd name="T22" fmla="*/ 149 w 390"/>
                    <a:gd name="T23" fmla="*/ 0 h 269"/>
                    <a:gd name="T24" fmla="*/ 149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72" name="Freeform 35"/>
                <p:cNvSpPr>
                  <a:spLocks/>
                </p:cNvSpPr>
                <p:nvPr userDrawn="1"/>
              </p:nvSpPr>
              <p:spPr bwMode="auto">
                <a:xfrm>
                  <a:off x="658" y="3538"/>
                  <a:ext cx="471" cy="212"/>
                </a:xfrm>
                <a:custGeom>
                  <a:avLst/>
                  <a:gdLst>
                    <a:gd name="T0" fmla="*/ 0 w 941"/>
                    <a:gd name="T1" fmla="*/ 66 h 424"/>
                    <a:gd name="T2" fmla="*/ 432 w 941"/>
                    <a:gd name="T3" fmla="*/ 0 h 424"/>
                    <a:gd name="T4" fmla="*/ 463 w 941"/>
                    <a:gd name="T5" fmla="*/ 39 h 424"/>
                    <a:gd name="T6" fmla="*/ 471 w 941"/>
                    <a:gd name="T7" fmla="*/ 91 h 424"/>
                    <a:gd name="T8" fmla="*/ 452 w 941"/>
                    <a:gd name="T9" fmla="*/ 141 h 424"/>
                    <a:gd name="T10" fmla="*/ 29 w 941"/>
                    <a:gd name="T11" fmla="*/ 212 h 424"/>
                    <a:gd name="T12" fmla="*/ 27 w 941"/>
                    <a:gd name="T13" fmla="*/ 192 h 424"/>
                    <a:gd name="T14" fmla="*/ 432 w 941"/>
                    <a:gd name="T15" fmla="*/ 121 h 424"/>
                    <a:gd name="T16" fmla="*/ 447 w 941"/>
                    <a:gd name="T17" fmla="*/ 73 h 424"/>
                    <a:gd name="T18" fmla="*/ 420 w 941"/>
                    <a:gd name="T19" fmla="*/ 29 h 424"/>
                    <a:gd name="T20" fmla="*/ 0 w 941"/>
                    <a:gd name="T21" fmla="*/ 93 h 424"/>
                    <a:gd name="T22" fmla="*/ 0 w 941"/>
                    <a:gd name="T23" fmla="*/ 66 h 424"/>
                    <a:gd name="T24" fmla="*/ 0 w 941"/>
                    <a:gd name="T25" fmla="*/ 6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73" name="Freeform 36"/>
                <p:cNvSpPr>
                  <a:spLocks/>
                </p:cNvSpPr>
                <p:nvPr userDrawn="1"/>
              </p:nvSpPr>
              <p:spPr bwMode="auto">
                <a:xfrm>
                  <a:off x="717" y="3606"/>
                  <a:ext cx="245" cy="86"/>
                </a:xfrm>
                <a:custGeom>
                  <a:avLst/>
                  <a:gdLst>
                    <a:gd name="T0" fmla="*/ 0 w 488"/>
                    <a:gd name="T1" fmla="*/ 63 h 173"/>
                    <a:gd name="T2" fmla="*/ 33 w 488"/>
                    <a:gd name="T3" fmla="*/ 86 h 173"/>
                    <a:gd name="T4" fmla="*/ 111 w 488"/>
                    <a:gd name="T5" fmla="*/ 83 h 173"/>
                    <a:gd name="T6" fmla="*/ 210 w 488"/>
                    <a:gd name="T7" fmla="*/ 58 h 173"/>
                    <a:gd name="T8" fmla="*/ 245 w 488"/>
                    <a:gd name="T9" fmla="*/ 21 h 173"/>
                    <a:gd name="T10" fmla="*/ 222 w 488"/>
                    <a:gd name="T11" fmla="*/ 1 h 173"/>
                    <a:gd name="T12" fmla="*/ 127 w 488"/>
                    <a:gd name="T13" fmla="*/ 0 h 173"/>
                    <a:gd name="T14" fmla="*/ 55 w 488"/>
                    <a:gd name="T15" fmla="*/ 6 h 173"/>
                    <a:gd name="T16" fmla="*/ 8 w 488"/>
                    <a:gd name="T17" fmla="*/ 38 h 173"/>
                    <a:gd name="T18" fmla="*/ 56 w 488"/>
                    <a:gd name="T19" fmla="*/ 47 h 173"/>
                    <a:gd name="T20" fmla="*/ 138 w 488"/>
                    <a:gd name="T21" fmla="*/ 26 h 173"/>
                    <a:gd name="T22" fmla="*/ 209 w 488"/>
                    <a:gd name="T23" fmla="*/ 26 h 173"/>
                    <a:gd name="T24" fmla="*/ 135 w 488"/>
                    <a:gd name="T25" fmla="*/ 55 h 173"/>
                    <a:gd name="T26" fmla="*/ 71 w 488"/>
                    <a:gd name="T27" fmla="*/ 63 h 173"/>
                    <a:gd name="T28" fmla="*/ 0 w 488"/>
                    <a:gd name="T29" fmla="*/ 63 h 173"/>
                    <a:gd name="T30" fmla="*/ 0 w 488"/>
                    <a:gd name="T31" fmla="*/ 6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84 w 772"/>
                <a:gd name="T1" fmla="*/ 1379 h 3266"/>
                <a:gd name="T2" fmla="*/ 101 w 772"/>
                <a:gd name="T3" fmla="*/ 1287 h 3266"/>
                <a:gd name="T4" fmla="*/ 85 w 772"/>
                <a:gd name="T5" fmla="*/ 1216 h 3266"/>
                <a:gd name="T6" fmla="*/ 99 w 772"/>
                <a:gd name="T7" fmla="*/ 1111 h 3266"/>
                <a:gd name="T8" fmla="*/ 157 w 772"/>
                <a:gd name="T9" fmla="*/ 984 h 3266"/>
                <a:gd name="T10" fmla="*/ 170 w 772"/>
                <a:gd name="T11" fmla="*/ 904 h 3266"/>
                <a:gd name="T12" fmla="*/ 157 w 772"/>
                <a:gd name="T13" fmla="*/ 851 h 3266"/>
                <a:gd name="T14" fmla="*/ 106 w 772"/>
                <a:gd name="T15" fmla="*/ 812 h 3266"/>
                <a:gd name="T16" fmla="*/ 96 w 772"/>
                <a:gd name="T17" fmla="*/ 763 h 3266"/>
                <a:gd name="T18" fmla="*/ 114 w 772"/>
                <a:gd name="T19" fmla="*/ 693 h 3266"/>
                <a:gd name="T20" fmla="*/ 197 w 772"/>
                <a:gd name="T21" fmla="*/ 505 h 3266"/>
                <a:gd name="T22" fmla="*/ 205 w 772"/>
                <a:gd name="T23" fmla="*/ 413 h 3266"/>
                <a:gd name="T24" fmla="*/ 184 w 772"/>
                <a:gd name="T25" fmla="*/ 312 h 3266"/>
                <a:gd name="T26" fmla="*/ 114 w 772"/>
                <a:gd name="T27" fmla="*/ 263 h 3266"/>
                <a:gd name="T28" fmla="*/ 53 w 772"/>
                <a:gd name="T29" fmla="*/ 184 h 3266"/>
                <a:gd name="T30" fmla="*/ 0 w 772"/>
                <a:gd name="T31" fmla="*/ 0 h 3266"/>
                <a:gd name="T32" fmla="*/ 8 w 772"/>
                <a:gd name="T33" fmla="*/ 167 h 3266"/>
                <a:gd name="T34" fmla="*/ 48 w 772"/>
                <a:gd name="T35" fmla="*/ 267 h 3266"/>
                <a:gd name="T36" fmla="*/ 101 w 772"/>
                <a:gd name="T37" fmla="*/ 329 h 3266"/>
                <a:gd name="T38" fmla="*/ 160 w 772"/>
                <a:gd name="T39" fmla="*/ 364 h 3266"/>
                <a:gd name="T40" fmla="*/ 163 w 772"/>
                <a:gd name="T41" fmla="*/ 456 h 3266"/>
                <a:gd name="T42" fmla="*/ 133 w 772"/>
                <a:gd name="T43" fmla="*/ 553 h 3266"/>
                <a:gd name="T44" fmla="*/ 64 w 772"/>
                <a:gd name="T45" fmla="*/ 724 h 3266"/>
                <a:gd name="T46" fmla="*/ 61 w 772"/>
                <a:gd name="T47" fmla="*/ 834 h 3266"/>
                <a:gd name="T48" fmla="*/ 125 w 772"/>
                <a:gd name="T49" fmla="*/ 895 h 3266"/>
                <a:gd name="T50" fmla="*/ 122 w 772"/>
                <a:gd name="T51" fmla="*/ 952 h 3266"/>
                <a:gd name="T52" fmla="*/ 66 w 772"/>
                <a:gd name="T53" fmla="*/ 1071 h 3266"/>
                <a:gd name="T54" fmla="*/ 42 w 772"/>
                <a:gd name="T55" fmla="*/ 1185 h 3266"/>
                <a:gd name="T56" fmla="*/ 64 w 772"/>
                <a:gd name="T57" fmla="*/ 1308 h 3266"/>
                <a:gd name="T58" fmla="*/ 114 w 772"/>
                <a:gd name="T59" fmla="*/ 1374 h 3266"/>
                <a:gd name="T60" fmla="*/ 178 w 772"/>
                <a:gd name="T61" fmla="*/ 1427 h 3266"/>
                <a:gd name="T62" fmla="*/ 184 w 772"/>
                <a:gd name="T63" fmla="*/ 1379 h 3266"/>
                <a:gd name="T64" fmla="*/ 184 w 772"/>
                <a:gd name="T65" fmla="*/ 137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0" name="Freeform 39"/>
            <p:cNvSpPr>
              <a:spLocks/>
            </p:cNvSpPr>
            <p:nvPr userDrawn="1"/>
          </p:nvSpPr>
          <p:spPr bwMode="auto">
            <a:xfrm flipH="1">
              <a:off x="5506" y="1333"/>
              <a:ext cx="205" cy="1633"/>
            </a:xfrm>
            <a:custGeom>
              <a:avLst/>
              <a:gdLst>
                <a:gd name="T0" fmla="*/ 184 w 772"/>
                <a:gd name="T1" fmla="*/ 1578 h 3266"/>
                <a:gd name="T2" fmla="*/ 101 w 772"/>
                <a:gd name="T3" fmla="*/ 1473 h 3266"/>
                <a:gd name="T4" fmla="*/ 85 w 772"/>
                <a:gd name="T5" fmla="*/ 1392 h 3266"/>
                <a:gd name="T6" fmla="*/ 99 w 772"/>
                <a:gd name="T7" fmla="*/ 1271 h 3266"/>
                <a:gd name="T8" fmla="*/ 157 w 772"/>
                <a:gd name="T9" fmla="*/ 1126 h 3266"/>
                <a:gd name="T10" fmla="*/ 170 w 772"/>
                <a:gd name="T11" fmla="*/ 1035 h 3266"/>
                <a:gd name="T12" fmla="*/ 157 w 772"/>
                <a:gd name="T13" fmla="*/ 974 h 3266"/>
                <a:gd name="T14" fmla="*/ 106 w 772"/>
                <a:gd name="T15" fmla="*/ 930 h 3266"/>
                <a:gd name="T16" fmla="*/ 96 w 772"/>
                <a:gd name="T17" fmla="*/ 874 h 3266"/>
                <a:gd name="T18" fmla="*/ 114 w 772"/>
                <a:gd name="T19" fmla="*/ 794 h 3266"/>
                <a:gd name="T20" fmla="*/ 197 w 772"/>
                <a:gd name="T21" fmla="*/ 578 h 3266"/>
                <a:gd name="T22" fmla="*/ 205 w 772"/>
                <a:gd name="T23" fmla="*/ 473 h 3266"/>
                <a:gd name="T24" fmla="*/ 184 w 772"/>
                <a:gd name="T25" fmla="*/ 357 h 3266"/>
                <a:gd name="T26" fmla="*/ 114 w 772"/>
                <a:gd name="T27" fmla="*/ 302 h 3266"/>
                <a:gd name="T28" fmla="*/ 53 w 772"/>
                <a:gd name="T29" fmla="*/ 211 h 3266"/>
                <a:gd name="T30" fmla="*/ 0 w 772"/>
                <a:gd name="T31" fmla="*/ 0 h 3266"/>
                <a:gd name="T32" fmla="*/ 8 w 772"/>
                <a:gd name="T33" fmla="*/ 191 h 3266"/>
                <a:gd name="T34" fmla="*/ 48 w 772"/>
                <a:gd name="T35" fmla="*/ 306 h 3266"/>
                <a:gd name="T36" fmla="*/ 101 w 772"/>
                <a:gd name="T37" fmla="*/ 377 h 3266"/>
                <a:gd name="T38" fmla="*/ 160 w 772"/>
                <a:gd name="T39" fmla="*/ 417 h 3266"/>
                <a:gd name="T40" fmla="*/ 163 w 772"/>
                <a:gd name="T41" fmla="*/ 522 h 3266"/>
                <a:gd name="T42" fmla="*/ 133 w 772"/>
                <a:gd name="T43" fmla="*/ 633 h 3266"/>
                <a:gd name="T44" fmla="*/ 64 w 772"/>
                <a:gd name="T45" fmla="*/ 829 h 3266"/>
                <a:gd name="T46" fmla="*/ 61 w 772"/>
                <a:gd name="T47" fmla="*/ 955 h 3266"/>
                <a:gd name="T48" fmla="*/ 125 w 772"/>
                <a:gd name="T49" fmla="*/ 1025 h 3266"/>
                <a:gd name="T50" fmla="*/ 122 w 772"/>
                <a:gd name="T51" fmla="*/ 1090 h 3266"/>
                <a:gd name="T52" fmla="*/ 66 w 772"/>
                <a:gd name="T53" fmla="*/ 1226 h 3266"/>
                <a:gd name="T54" fmla="*/ 42 w 772"/>
                <a:gd name="T55" fmla="*/ 1357 h 3266"/>
                <a:gd name="T56" fmla="*/ 64 w 772"/>
                <a:gd name="T57" fmla="*/ 1497 h 3266"/>
                <a:gd name="T58" fmla="*/ 114 w 772"/>
                <a:gd name="T59" fmla="*/ 1572 h 3266"/>
                <a:gd name="T60" fmla="*/ 178 w 772"/>
                <a:gd name="T61" fmla="*/ 1633 h 3266"/>
                <a:gd name="T62" fmla="*/ 184 w 772"/>
                <a:gd name="T63" fmla="*/ 1578 h 3266"/>
                <a:gd name="T64" fmla="*/ 184 w 772"/>
                <a:gd name="T65" fmla="*/ 1578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31 w 245"/>
                  <a:gd name="T1" fmla="*/ 3 h 806"/>
                  <a:gd name="T2" fmla="*/ 33 w 245"/>
                  <a:gd name="T3" fmla="*/ 122 h 806"/>
                  <a:gd name="T4" fmla="*/ 0 w 245"/>
                  <a:gd name="T5" fmla="*/ 288 h 806"/>
                  <a:gd name="T6" fmla="*/ 20 w 245"/>
                  <a:gd name="T7" fmla="*/ 282 h 806"/>
                  <a:gd name="T8" fmla="*/ 55 w 245"/>
                  <a:gd name="T9" fmla="*/ 134 h 806"/>
                  <a:gd name="T10" fmla="*/ 62 w 245"/>
                  <a:gd name="T11" fmla="*/ 0 h 806"/>
                  <a:gd name="T12" fmla="*/ 31 w 245"/>
                  <a:gd name="T13" fmla="*/ 3 h 806"/>
                  <a:gd name="T14" fmla="*/ 31 w 245"/>
                  <a:gd name="T15" fmla="*/ 3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75 w 604"/>
                    <a:gd name="T3" fmla="*/ 66 h 349"/>
                    <a:gd name="T4" fmla="*/ 127 w 604"/>
                    <a:gd name="T5" fmla="*/ 125 h 349"/>
                    <a:gd name="T6" fmla="*/ 153 w 604"/>
                    <a:gd name="T7" fmla="*/ 50 h 349"/>
                    <a:gd name="T8" fmla="*/ 91 w 604"/>
                    <a:gd name="T9" fmla="*/ 3 h 349"/>
                    <a:gd name="T10" fmla="*/ 118 w 604"/>
                    <a:gd name="T11" fmla="*/ 66 h 349"/>
                    <a:gd name="T12" fmla="*/ 33 w 604"/>
                    <a:gd name="T13" fmla="*/ 6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2" name="Freeform 45"/>
                <p:cNvSpPr>
                  <a:spLocks/>
                </p:cNvSpPr>
                <p:nvPr userDrawn="1"/>
              </p:nvSpPr>
              <p:spPr bwMode="auto">
                <a:xfrm rot="-3172564">
                  <a:off x="5048" y="332"/>
                  <a:ext cx="269" cy="438"/>
                </a:xfrm>
                <a:custGeom>
                  <a:avLst/>
                  <a:gdLst>
                    <a:gd name="T0" fmla="*/ 187 w 1064"/>
                    <a:gd name="T1" fmla="*/ 46 h 1230"/>
                    <a:gd name="T2" fmla="*/ 123 w 1064"/>
                    <a:gd name="T3" fmla="*/ 125 h 1230"/>
                    <a:gd name="T4" fmla="*/ 41 w 1064"/>
                    <a:gd name="T5" fmla="*/ 271 h 1230"/>
                    <a:gd name="T6" fmla="*/ 0 w 1064"/>
                    <a:gd name="T7" fmla="*/ 392 h 1230"/>
                    <a:gd name="T8" fmla="*/ 15 w 1064"/>
                    <a:gd name="T9" fmla="*/ 438 h 1230"/>
                    <a:gd name="T10" fmla="*/ 66 w 1064"/>
                    <a:gd name="T11" fmla="*/ 428 h 1230"/>
                    <a:gd name="T12" fmla="*/ 146 w 1064"/>
                    <a:gd name="T13" fmla="*/ 325 h 1230"/>
                    <a:gd name="T14" fmla="*/ 221 w 1064"/>
                    <a:gd name="T15" fmla="*/ 190 h 1230"/>
                    <a:gd name="T16" fmla="*/ 261 w 1064"/>
                    <a:gd name="T17" fmla="*/ 96 h 1230"/>
                    <a:gd name="T18" fmla="*/ 269 w 1064"/>
                    <a:gd name="T19" fmla="*/ 30 h 1230"/>
                    <a:gd name="T20" fmla="*/ 247 w 1064"/>
                    <a:gd name="T21" fmla="*/ 0 h 1230"/>
                    <a:gd name="T22" fmla="*/ 211 w 1064"/>
                    <a:gd name="T23" fmla="*/ 23 h 1230"/>
                    <a:gd name="T24" fmla="*/ 245 w 1064"/>
                    <a:gd name="T25" fmla="*/ 38 h 1230"/>
                    <a:gd name="T26" fmla="*/ 221 w 1064"/>
                    <a:gd name="T27" fmla="*/ 125 h 1230"/>
                    <a:gd name="T28" fmla="*/ 174 w 1064"/>
                    <a:gd name="T29" fmla="*/ 234 h 1230"/>
                    <a:gd name="T30" fmla="*/ 88 w 1064"/>
                    <a:gd name="T31" fmla="*/ 359 h 1230"/>
                    <a:gd name="T32" fmla="*/ 29 w 1064"/>
                    <a:gd name="T33" fmla="*/ 397 h 1230"/>
                    <a:gd name="T34" fmla="*/ 34 w 1064"/>
                    <a:gd name="T35" fmla="*/ 336 h 1230"/>
                    <a:gd name="T36" fmla="*/ 110 w 1064"/>
                    <a:gd name="T37" fmla="*/ 179 h 1230"/>
                    <a:gd name="T38" fmla="*/ 210 w 1064"/>
                    <a:gd name="T39" fmla="*/ 42 h 1230"/>
                    <a:gd name="T40" fmla="*/ 187 w 1064"/>
                    <a:gd name="T41" fmla="*/ 46 h 1230"/>
                    <a:gd name="T42" fmla="*/ 187 w 1064"/>
                    <a:gd name="T43" fmla="*/ 4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3" name="Freeform 46"/>
                <p:cNvSpPr>
                  <a:spLocks/>
                </p:cNvSpPr>
                <p:nvPr userDrawn="1"/>
              </p:nvSpPr>
              <p:spPr bwMode="auto">
                <a:xfrm rot="-3172564">
                  <a:off x="4858" y="182"/>
                  <a:ext cx="505" cy="898"/>
                </a:xfrm>
                <a:custGeom>
                  <a:avLst/>
                  <a:gdLst>
                    <a:gd name="T0" fmla="*/ 490 w 2002"/>
                    <a:gd name="T1" fmla="*/ 0 h 2521"/>
                    <a:gd name="T2" fmla="*/ 0 w 2002"/>
                    <a:gd name="T3" fmla="*/ 898 h 2521"/>
                    <a:gd name="T4" fmla="*/ 48 w 2002"/>
                    <a:gd name="T5" fmla="*/ 873 h 2521"/>
                    <a:gd name="T6" fmla="*/ 505 w 2002"/>
                    <a:gd name="T7" fmla="*/ 22 h 2521"/>
                    <a:gd name="T8" fmla="*/ 490 w 2002"/>
                    <a:gd name="T9" fmla="*/ 0 h 2521"/>
                    <a:gd name="T10" fmla="*/ 49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4" name="Freeform 47"/>
                <p:cNvSpPr>
                  <a:spLocks/>
                </p:cNvSpPr>
                <p:nvPr userDrawn="1"/>
              </p:nvSpPr>
              <p:spPr bwMode="auto">
                <a:xfrm rot="-3172564">
                  <a:off x="4903" y="-19"/>
                  <a:ext cx="758" cy="1344"/>
                </a:xfrm>
                <a:custGeom>
                  <a:avLst/>
                  <a:gdLst>
                    <a:gd name="T0" fmla="*/ 24 w 3007"/>
                    <a:gd name="T1" fmla="*/ 1014 h 3771"/>
                    <a:gd name="T2" fmla="*/ 99 w 3007"/>
                    <a:gd name="T3" fmla="*/ 1010 h 3771"/>
                    <a:gd name="T4" fmla="*/ 207 w 3007"/>
                    <a:gd name="T5" fmla="*/ 1072 h 3771"/>
                    <a:gd name="T6" fmla="*/ 172 w 3007"/>
                    <a:gd name="T7" fmla="*/ 1004 h 3771"/>
                    <a:gd name="T8" fmla="*/ 93 w 3007"/>
                    <a:gd name="T9" fmla="*/ 963 h 3771"/>
                    <a:gd name="T10" fmla="*/ 161 w 3007"/>
                    <a:gd name="T11" fmla="*/ 969 h 3771"/>
                    <a:gd name="T12" fmla="*/ 247 w 3007"/>
                    <a:gd name="T13" fmla="*/ 1023 h 3771"/>
                    <a:gd name="T14" fmla="*/ 721 w 3007"/>
                    <a:gd name="T15" fmla="*/ 150 h 3771"/>
                    <a:gd name="T16" fmla="*/ 650 w 3007"/>
                    <a:gd name="T17" fmla="*/ 53 h 3771"/>
                    <a:gd name="T18" fmla="*/ 582 w 3007"/>
                    <a:gd name="T19" fmla="*/ 0 h 3771"/>
                    <a:gd name="T20" fmla="*/ 679 w 3007"/>
                    <a:gd name="T21" fmla="*/ 28 h 3771"/>
                    <a:gd name="T22" fmla="*/ 758 w 3007"/>
                    <a:gd name="T23" fmla="*/ 153 h 3771"/>
                    <a:gd name="T24" fmla="*/ 209 w 3007"/>
                    <a:gd name="T25" fmla="*/ 1167 h 3771"/>
                    <a:gd name="T26" fmla="*/ 121 w 3007"/>
                    <a:gd name="T27" fmla="*/ 1216 h 3771"/>
                    <a:gd name="T28" fmla="*/ 26 w 3007"/>
                    <a:gd name="T29" fmla="*/ 1344 h 3771"/>
                    <a:gd name="T30" fmla="*/ 0 w 3007"/>
                    <a:gd name="T31" fmla="*/ 1307 h 3771"/>
                    <a:gd name="T32" fmla="*/ 33 w 3007"/>
                    <a:gd name="T33" fmla="*/ 1294 h 3771"/>
                    <a:gd name="T34" fmla="*/ 95 w 3007"/>
                    <a:gd name="T35" fmla="*/ 1206 h 3771"/>
                    <a:gd name="T36" fmla="*/ 42 w 3007"/>
                    <a:gd name="T37" fmla="*/ 1167 h 3771"/>
                    <a:gd name="T38" fmla="*/ 42 w 3007"/>
                    <a:gd name="T39" fmla="*/ 1132 h 3771"/>
                    <a:gd name="T40" fmla="*/ 104 w 3007"/>
                    <a:gd name="T41" fmla="*/ 1175 h 3771"/>
                    <a:gd name="T42" fmla="*/ 104 w 3007"/>
                    <a:gd name="T43" fmla="*/ 1136 h 3771"/>
                    <a:gd name="T44" fmla="*/ 152 w 3007"/>
                    <a:gd name="T45" fmla="*/ 1148 h 3771"/>
                    <a:gd name="T46" fmla="*/ 108 w 3007"/>
                    <a:gd name="T47" fmla="*/ 1097 h 3771"/>
                    <a:gd name="T48" fmla="*/ 159 w 3007"/>
                    <a:gd name="T49" fmla="*/ 1091 h 3771"/>
                    <a:gd name="T50" fmla="*/ 24 w 3007"/>
                    <a:gd name="T51" fmla="*/ 1014 h 3771"/>
                    <a:gd name="T52" fmla="*/ 24 w 3007"/>
                    <a:gd name="T53" fmla="*/ 101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5" name="Freeform 48"/>
                <p:cNvSpPr>
                  <a:spLocks/>
                </p:cNvSpPr>
                <p:nvPr userDrawn="1"/>
              </p:nvSpPr>
              <p:spPr bwMode="auto">
                <a:xfrm rot="-3172564">
                  <a:off x="5297" y="897"/>
                  <a:ext cx="169" cy="122"/>
                </a:xfrm>
                <a:custGeom>
                  <a:avLst/>
                  <a:gdLst>
                    <a:gd name="T0" fmla="*/ 0 w 673"/>
                    <a:gd name="T1" fmla="*/ 29 h 342"/>
                    <a:gd name="T2" fmla="*/ 64 w 673"/>
                    <a:gd name="T3" fmla="*/ 38 h 342"/>
                    <a:gd name="T4" fmla="*/ 160 w 673"/>
                    <a:gd name="T5" fmla="*/ 122 h 342"/>
                    <a:gd name="T6" fmla="*/ 169 w 673"/>
                    <a:gd name="T7" fmla="*/ 103 h 342"/>
                    <a:gd name="T8" fmla="*/ 112 w 673"/>
                    <a:gd name="T9" fmla="*/ 41 h 342"/>
                    <a:gd name="T10" fmla="*/ 7 w 673"/>
                    <a:gd name="T11" fmla="*/ 0 h 342"/>
                    <a:gd name="T12" fmla="*/ 0 w 673"/>
                    <a:gd name="T13" fmla="*/ 29 h 342"/>
                    <a:gd name="T14" fmla="*/ 0 w 673"/>
                    <a:gd name="T15" fmla="*/ 29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6" name="Freeform 49"/>
                <p:cNvSpPr>
                  <a:spLocks/>
                </p:cNvSpPr>
                <p:nvPr userDrawn="1"/>
              </p:nvSpPr>
              <p:spPr bwMode="auto">
                <a:xfrm rot="-3172564">
                  <a:off x="5253" y="806"/>
                  <a:ext cx="181" cy="144"/>
                </a:xfrm>
                <a:custGeom>
                  <a:avLst/>
                  <a:gdLst>
                    <a:gd name="T0" fmla="*/ 0 w 716"/>
                    <a:gd name="T1" fmla="*/ 28 h 403"/>
                    <a:gd name="T2" fmla="*/ 86 w 716"/>
                    <a:gd name="T3" fmla="*/ 53 h 403"/>
                    <a:gd name="T4" fmla="*/ 161 w 716"/>
                    <a:gd name="T5" fmla="*/ 144 h 403"/>
                    <a:gd name="T6" fmla="*/ 181 w 716"/>
                    <a:gd name="T7" fmla="*/ 106 h 403"/>
                    <a:gd name="T8" fmla="*/ 106 w 716"/>
                    <a:gd name="T9" fmla="*/ 41 h 403"/>
                    <a:gd name="T10" fmla="*/ 18 w 716"/>
                    <a:gd name="T11" fmla="*/ 0 h 403"/>
                    <a:gd name="T12" fmla="*/ 0 w 716"/>
                    <a:gd name="T13" fmla="*/ 28 h 403"/>
                    <a:gd name="T14" fmla="*/ 0 w 716"/>
                    <a:gd name="T15" fmla="*/ 2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7" name="Freeform 50"/>
                <p:cNvSpPr>
                  <a:spLocks/>
                </p:cNvSpPr>
                <p:nvPr userDrawn="1"/>
              </p:nvSpPr>
              <p:spPr bwMode="auto">
                <a:xfrm rot="-3172564">
                  <a:off x="4985" y="210"/>
                  <a:ext cx="181" cy="147"/>
                </a:xfrm>
                <a:custGeom>
                  <a:avLst/>
                  <a:gdLst>
                    <a:gd name="T0" fmla="*/ 0 w 717"/>
                    <a:gd name="T1" fmla="*/ 28 h 411"/>
                    <a:gd name="T2" fmla="*/ 80 w 717"/>
                    <a:gd name="T3" fmla="*/ 50 h 411"/>
                    <a:gd name="T4" fmla="*/ 164 w 717"/>
                    <a:gd name="T5" fmla="*/ 147 h 411"/>
                    <a:gd name="T6" fmla="*/ 181 w 717"/>
                    <a:gd name="T7" fmla="*/ 112 h 411"/>
                    <a:gd name="T8" fmla="*/ 99 w 717"/>
                    <a:gd name="T9" fmla="*/ 31 h 411"/>
                    <a:gd name="T10" fmla="*/ 14 w 717"/>
                    <a:gd name="T11" fmla="*/ 0 h 411"/>
                    <a:gd name="T12" fmla="*/ 0 w 717"/>
                    <a:gd name="T13" fmla="*/ 28 h 411"/>
                    <a:gd name="T14" fmla="*/ 0 w 717"/>
                    <a:gd name="T15" fmla="*/ 2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8" name="Freeform 51"/>
                <p:cNvSpPr>
                  <a:spLocks/>
                </p:cNvSpPr>
                <p:nvPr userDrawn="1"/>
              </p:nvSpPr>
              <p:spPr bwMode="auto">
                <a:xfrm rot="-3172564">
                  <a:off x="4948" y="142"/>
                  <a:ext cx="179" cy="138"/>
                </a:xfrm>
                <a:custGeom>
                  <a:avLst/>
                  <a:gdLst>
                    <a:gd name="T0" fmla="*/ 0 w 709"/>
                    <a:gd name="T1" fmla="*/ 31 h 386"/>
                    <a:gd name="T2" fmla="*/ 69 w 709"/>
                    <a:gd name="T3" fmla="*/ 47 h 386"/>
                    <a:gd name="T4" fmla="*/ 168 w 709"/>
                    <a:gd name="T5" fmla="*/ 138 h 386"/>
                    <a:gd name="T6" fmla="*/ 179 w 709"/>
                    <a:gd name="T7" fmla="*/ 110 h 386"/>
                    <a:gd name="T8" fmla="*/ 77 w 709"/>
                    <a:gd name="T9" fmla="*/ 19 h 386"/>
                    <a:gd name="T10" fmla="*/ 11 w 709"/>
                    <a:gd name="T11" fmla="*/ 0 h 386"/>
                    <a:gd name="T12" fmla="*/ 0 w 709"/>
                    <a:gd name="T13" fmla="*/ 31 h 386"/>
                    <a:gd name="T14" fmla="*/ 0 w 709"/>
                    <a:gd name="T15" fmla="*/ 3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Tree>
  </p:cSld>
  <p:clrMap bg1="lt1" tx1="dk1" bg2="lt2" tx2="dk2" accent1="accent1" accent2="accent2" accent3="accent3" accent4="accent4" accent5="accent5" accent6="accent6" hlink="hlink" folHlink="folHlink"/>
  <p:sldLayoutIdLst>
    <p:sldLayoutId id="2147483718"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hyperlink" Target="http://www.edebiyatogretmeni.ne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512" y="0"/>
            <a:ext cx="8784976" cy="6597352"/>
          </a:xfrm>
        </p:spPr>
        <p:txBody>
          <a:bodyPr/>
          <a:lstStyle/>
          <a:p>
            <a:pPr eaLnBrk="1" hangingPunct="1"/>
            <a:r>
              <a:rPr lang="tr-TR" sz="5400" b="1" dirty="0" smtClean="0">
                <a:latin typeface="Times New Roman" pitchFamily="18" charset="0"/>
              </a:rPr>
              <a:t>T.C.</a:t>
            </a:r>
            <a:br>
              <a:rPr lang="tr-TR" sz="5400" b="1" dirty="0" smtClean="0">
                <a:latin typeface="Times New Roman" pitchFamily="18" charset="0"/>
              </a:rPr>
            </a:br>
            <a:r>
              <a:rPr lang="tr-TR" sz="5400" b="1" dirty="0" smtClean="0">
                <a:latin typeface="Times New Roman" pitchFamily="18" charset="0"/>
              </a:rPr>
              <a:t>MİLLİ EĞİTİM BAKANLIĞI</a:t>
            </a:r>
            <a:br>
              <a:rPr lang="tr-TR" sz="5400" b="1" dirty="0" smtClean="0">
                <a:latin typeface="Times New Roman" pitchFamily="18" charset="0"/>
              </a:rPr>
            </a:br>
            <a:r>
              <a:rPr lang="tr-TR" sz="5400" b="1" dirty="0" smtClean="0">
                <a:latin typeface="Times New Roman" pitchFamily="18" charset="0"/>
              </a:rPr>
              <a:t>TOKAT MPİB FEN LİSESİ </a:t>
            </a:r>
            <a:br>
              <a:rPr lang="tr-TR" sz="5400" b="1" dirty="0" smtClean="0">
                <a:latin typeface="Times New Roman" pitchFamily="18" charset="0"/>
              </a:rPr>
            </a:br>
            <a:r>
              <a:rPr lang="tr-TR" sz="5400" b="1" dirty="0" smtClean="0">
                <a:solidFill>
                  <a:srgbClr val="FF0000"/>
                </a:solidFill>
                <a:latin typeface="Times New Roman" pitchFamily="18" charset="0"/>
              </a:rPr>
              <a:t>11</a:t>
            </a:r>
            <a:r>
              <a:rPr lang="tr-TR" sz="5400" b="1" dirty="0" smtClean="0">
                <a:latin typeface="Times New Roman" pitchFamily="18" charset="0"/>
              </a:rPr>
              <a:t>. SINIFLAR ARASI </a:t>
            </a:r>
            <a:br>
              <a:rPr lang="tr-TR" sz="5400" b="1" dirty="0" smtClean="0">
                <a:latin typeface="Times New Roman" pitchFamily="18" charset="0"/>
              </a:rPr>
            </a:br>
            <a:r>
              <a:rPr lang="tr-TR" sz="5400" b="1" dirty="0" smtClean="0">
                <a:latin typeface="Times New Roman" pitchFamily="18" charset="0"/>
              </a:rPr>
              <a:t>BİLGİ VE GENEL KÜLTÜR  YARIŞMASI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395536" y="332656"/>
            <a:ext cx="5886450" cy="707886"/>
          </a:xfrm>
          <a:prstGeom prst="rect">
            <a:avLst/>
          </a:prstGeom>
        </p:spPr>
        <p:txBody>
          <a:bodyPr wrap="square">
            <a:spAutoFit/>
          </a:bodyPr>
          <a:lstStyle/>
          <a:p>
            <a:pPr lvl="0" algn="ctr">
              <a:defRPr/>
            </a:pPr>
            <a:r>
              <a:rPr lang="tr-TR" sz="4000" b="1" i="1" dirty="0">
                <a:solidFill>
                  <a:srgbClr val="FF0000"/>
                </a:solidFill>
                <a:latin typeface="Candara" pitchFamily="34" charset="0"/>
              </a:rPr>
              <a:t>TÜRK EDEBİYATI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5363"/>
                                        </p:tgtEl>
                                        <p:attrNameLst>
                                          <p:attrName>style.visibility</p:attrName>
                                        </p:attrNameLst>
                                      </p:cBhvr>
                                      <p:to>
                                        <p:strVal val="visible"/>
                                      </p:to>
                                    </p:set>
                                    <p:anim calcmode="lin" valueType="num">
                                      <p:cBhvr>
                                        <p:cTn id="13" dur="500" fill="hold"/>
                                        <p:tgtEl>
                                          <p:spTgt spid="1536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5363"/>
                                        </p:tgtEl>
                                        <p:attrNameLst>
                                          <p:attrName>ppt_y</p:attrName>
                                        </p:attrNameLst>
                                      </p:cBhvr>
                                      <p:tavLst>
                                        <p:tav tm="0">
                                          <p:val>
                                            <p:strVal val="#ppt_y"/>
                                          </p:val>
                                        </p:tav>
                                        <p:tav tm="100000">
                                          <p:val>
                                            <p:strVal val="#ppt_y"/>
                                          </p:val>
                                        </p:tav>
                                      </p:tavLst>
                                    </p:anim>
                                    <p:anim calcmode="lin" valueType="num">
                                      <p:cBhvr>
                                        <p:cTn id="15" dur="500" fill="hold"/>
                                        <p:tgtEl>
                                          <p:spTgt spid="1536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536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3648075" y="985593"/>
            <a:ext cx="4678685" cy="251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tr-TR" sz="4400" b="1" dirty="0" smtClean="0"/>
              <a:t>CEVAP:</a:t>
            </a:r>
          </a:p>
          <a:p>
            <a:pPr marL="342900" indent="-342900" algn="ctr">
              <a:spcBef>
                <a:spcPct val="20000"/>
              </a:spcBef>
            </a:pPr>
            <a:r>
              <a:rPr lang="tr-TR" sz="4400" b="1" dirty="0" smtClean="0"/>
              <a:t>MEHMET EMİN YURDAKUL</a:t>
            </a:r>
            <a:endParaRPr lang="tr-TR" sz="4400" dirty="0"/>
          </a:p>
        </p:txBody>
      </p:sp>
      <p:sp>
        <p:nvSpPr>
          <p:cNvPr id="2" name="Dikdörtgen 1"/>
          <p:cNvSpPr/>
          <p:nvPr/>
        </p:nvSpPr>
        <p:spPr>
          <a:xfrm>
            <a:off x="579686" y="116632"/>
            <a:ext cx="6030416" cy="707886"/>
          </a:xfrm>
          <a:prstGeom prst="rect">
            <a:avLst/>
          </a:prstGeom>
        </p:spPr>
        <p:txBody>
          <a:bodyPr wrap="square">
            <a:spAutoFit/>
          </a:bodyPr>
          <a:lstStyle/>
          <a:p>
            <a:pPr lvl="0" algn="ctr">
              <a:defRPr/>
            </a:pPr>
            <a:r>
              <a:rPr lang="tr-TR" sz="4000" b="1" i="1" dirty="0">
                <a:solidFill>
                  <a:srgbClr val="FF0000"/>
                </a:solidFill>
                <a:latin typeface="Candara" pitchFamily="34" charset="0"/>
              </a:rPr>
              <a:t>TÜRK EDEBİYATI </a:t>
            </a:r>
          </a:p>
        </p:txBody>
      </p:sp>
      <p:pic>
        <p:nvPicPr>
          <p:cNvPr id="3074" name="Picture 2" descr="mehmet-emin-yurdaku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8534"/>
            <a:ext cx="3648075"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xQWFBUXFhoXGRcXFxoYGRgZHBcYGBwXGhcYHCggGholHBgaIjEhJSkrLi4vFx8zODMsNygtLisBCgoKDg0OGxAQGiwkHyQsNCwsLCwsLCwsLCwsLCwsLCwsLCwsLCwsLCwsLCwsLCwsLCwsLCwsLCwsLCwsLCwsLP/AABEIAQIAwwMBIgACEQEDEQH/xAAbAAABBQEBAAAAAAAAAAAAAAAFAAEDBAYCB//EAD0QAAECAwUGBAQEBgICAwAAAAECEQADIQQSMUFRBSJhcYGREzKhsQbB0fBCUnLhFBUjYpLxM4IkwhY0Q//EABkBAAMBAQEAAAAAAAAAAAAAAAACAwEEBf/EAC4RAAICAgICAQMDAgcBAAAAAAABAhEDMRIhQVEyBBNhcaHRkfAiI0JSgcHhFP/aAAwDAQACEQMRAD8AOJkpZO6PKMhoOELwB+Uf4j6Qe2btOUmVJCvMhIq2tD6R0dpy3Qb1EgOGVXdI1u4nSPC+3Gr5HVb9AESE/lHYfSO/4cfkH+I+kHLNtSUEBKktQAgAkBlKVRy+Y9Y6tW1ULSWUUkucFZpA/CoZg4xn2418jeT9AE2cD8IH/UfSELMPyD/EfSC20toJWlQClKvKCg4a4wanOJZO0kBEsORcCXDGrKfG8B6QvCPKuQW60BkWMHBAz/CMsY4NnH5R/iPpGhmbZlkFgoOSo0/EpKgc9SIq7S2miYlYAIJWC+qQCz8atBKEEupGpv0CBZR+Qf4+uEJNkfCW/JD+wglZ9p3ZaU4lMwHmgG9df9WUT/zRCUqSi8p7xF4NVSklqF6Ni8Yoxf8AqC36A/8AB4/08MdzDnSkciyCm4C9Bu4nQUqYOq2wgkK3wQq8wwVuBN0l8HHGOZW1pYCE3FMgpUC48wJKqZO5zyEbwh/uC36Av8JR7lNbtO7QyrG2Mtsqp/aC8zaaFveCk3kXDdqAxBBSD6iObbtCXMSxvghRKWY/hSA9f7YxwjXUgt+gYLFVvDrWlytMcsoddjZ3lsxYuhmOLFxjBGRtJISkqvFaUrTkxvklycXDmH2jtUTUqF1iVhT/ANoBYHiHg4xq+Rtv0UBs4te8Kmtyndo7/lSnbwS+LXMu0XUbSTdlhlOgAUCasp3CiHET/wA3RUXVVFSyfzBXl8vWGUYezLfoFHZamfwiwzuaY5QkbPJUUiW6hiLocekEE7VAAATS6sOQL28SQxGA4Q42ki+tYSt1ggvdLO2AIrhnGcYewt+il/K11PhGmO6Mscoin2QIN0pS7DIZgHMcYJo2qBdZLgFZLhL7wahA3ekQWjaBUokACgxAUaJAxI4QSUK6YdlI2UMFXAxLA3QxPaOPBT+VPYfSLcy0kywg/nKnyqGYDKIIm/wMDLVLF40GWQ0EPD2vzHp7CFFVowsSvKn9I9hCJhI8qf0j2EALZalqVQliHAcUpqM/pCRjyYrdF5e2AErUEndwc4l2ywitK2zMUtIupCSzjPFixgeqbuK0dPuT98or3qguz561rg9IuscfQnJh+RtRZKnAYOXGgvU9BWGte2Cl7oGCWfUhyTwAgRKWWIqHBHAuSC4HOIlrNcy2taAwfajZvJhWx7aWogEJroDpSFtHac1FwC65FaZgwLsKuFX9hT1hbVtd5WF1gzP6uI37a5aDl0FrLt0EkLLUcKajuRkMDFe2baW4CCGbFhXhURxsGxCdNUlhfEsmWlWBWDQHXkcWjm1yFS3RNlBM0kFKmCXASXS4orXpEuWNZOCXfXX6+V+De6JbXbbQgoKiUpmC8h7tU4c/9iJLRbJyZaZjkS1rKUrLGg4cGzETbcQkyrKUy0pKpV9V0APhno9WixbJSTYZRuISozClRCQDR8C2JLc4gs9xg+K7k1/S/wCP/PW1sBytrzRit3dicMRk3pEytvzAAAATmSMdaYCLe0Q9ikTES0X/ABVJJTKQSQHZ91tIh29Z5YkyFlCZc5aSVoTujgSnBJIybOKQzwlJJx23H/lX+3RjTXkez7cU5KyGagZquG9DFedtuclZDjhQNifSLeyCn+CtKlIQpUprqlISVJBpQkPAG0zbxfSmkUxOM5yXHTr9k/8Asxt0g5ZviAlW813dNBVqg+scDb6iSA2NHH4SR6tF6yrUbAFISDME+5eSkXroYjeZyIGbQtExKVS1sFImAuwvJIGDjEe0TxzU5OKiunW/Xmq/JrtIIHaymXUAgboZwN5i9MW94hlbcmXw6RdKruhxTnweC+1DNKLMqUgkqlXlXQLylG75mDHrA74hTL8aVcugsPECGuiYcWajuKxPB9RHI0uO783Vdd6q/AzTXksydtJN3dULwJyozvzgjZrQlabyS4+6GMZMnhKlXTRQp/aK05t7xc2fb1JUhILJKw+laHvjHTLCqtCqZrIUKFHOUB1r8x6ewhQ9q8x6ewhoon0Yc7RU1nUR+QewjOi0FRfIED/qPn9Y01plBUm6SwKBXSkZeWAz0pUZ16RXFVMnLZ1MURTMkP2LjlHNoxBwYs+tA1I6XLJUA7lgxP6RnlHClEkjQPhm1a5594qKcyzukAZNybjEANOv3yjpyyhdqRhw15vEaWzObPwpVtcoZGHc0gKH4sueBoe8c2hSTUBnyNaPy5xDMmOX6fKHnZB/w8c+sbQF6RZwoLIUEqSxCSQCreIN1/xhnEFjtRa7HMlzjeU6PCveeigSdboAxMAAGxOuRLjWLVst4meEGSClN1V1N1w9HGdGrqTHLmw/ckr7Sd35VfzX7jJ0FNuhpFkqhRRLKVgKBILAsWMS2xP/AIMkBaSpMxRUkLF66p6s7xmRLUo0SWzoa14c4k/g14+Gt+RbnhCr6WoxXLUnLXu+t/lm8vwaCeq7YJQC03xNKilKxeCVEsWCnjm2TE2qzhZUgWiXRYUoJM1OSgSQ5A9oB/w6gTuqGTlJ74RwlRDuKV4Nx6xi+kS7Uu+Tlf67X6ByD2xZQ/g7ShS5aFTGupVMSCWrgTnAvZ2z7xVeUhCQlRJK0glgSAEvV8IqTKJqOL6gxzZ1VPtqcBhlFY4ZRc2pfJ3rXVe/wZejRSkJ/l/h+JK8TxfECCsOAQA2OMUhY7wUpc1DhAYXgVKXg1CeJJgShLvwAOHHjwiazoch8GPPA/7fjGR+ncOTUtu9e66/YOVmj21aEeFZSiYlUyUgIUErqksK9CIi2raZdoRLnX0onUTMQSxUxcLGR484zhWTjiTX3PqIaYnDL6t7NWEh9Go8afab7/D7a/Q1zsnmA/hpxD4ae/eGQojooNzxwziOUXLF2ard6RGoVriD8o7aEPQ7LNvISrUAxLFTZf8Awy/0J9otR5z2dC0D7WN89PYQoe1+Y9PYQ0OjCLbB/odE+wjOSiGfNnHt+8aTacu9IZ23f/XhGUQqhHBjlk32Ith+JKWy3LXeUCTW6444MCMhHAO+eA58ucJKgAkuzpI4ihOUQCa5U4Ds3Y5GKJGDrLucTiTljpzrEEwM/AvriNY7nCvPSlCGaIVCuufXSHSMEsVizJs0yYpkh8uHP71i7snYxmG8uiPUn5RqZcoJACQABgAIjkzKPS2NGFgSyfDo/wD0U9XYfWCkvZ0pIYIT98YtQ0csskpbZVRSGSkDAAR1DQ8Iac3RpEE6ygg51diAenKLEIxqdAZ+bspJch0qU9KNy6V7QLXZDLmMRdJBYlikkHLhhGknIN8uKG7WreYB+bQ1rkBaLrElidCCGNOZaOiORrZNxMrLQz/2kc4eSgBiX8zFuUdlBQS4LA4sKMcjpFyRKdIu4Xmxr5THQ2IkDvBYVLBzjkca54D1jiYaY6U5MD98YnmpYkEOSXp+khqRDOFede7f6hkYNhTv2PzjskK3cCVCvRqvEXhje1GDcx8oe+UqSR5hDGG92dMeWGwBKQ2iSUj0EWYHfDv/ANeXyJ9TBEx5supM6FooWrzHp7CGhWvznp7CFDoCLaiiJFMSlI9BSMxZ0OFasS+ZOmOlI1dqkeJKuhnKRjyEY+qSU001wOArg4xi2HTRKeyylbhBJc3VDk1Bjjh6xAJYI114Gj1bnHV0hiAfKeFKuX5w8hdE1bN+XDX6xUUjtCt4EdPb7MX/AIf2YJir6nupOGp56CBkoFZugVJAAzqY3FjkBCAkZY8TmYnmnxjSGgrZMIeETCeOIsKFDPCeABQoTwngAUKGeIrRaABxYnsziADmdQks5I4nBsYrpdgK3vm7kescX1O5NCC4OdSB7CJXANSwYE8rrCKVQpBPs4UdQtixyO83QnKAAtSpcx28uPc/Iwfmy2U7gh0pYcwf3gLtOQWUzli2WOr/ADjoxPwxJHS2YKSxdyWGBd4HzSGfLPnE2z57ApID1I1dm7YRGo1bmae/eLJU6FY11i5oCXHr2rECiXfQ/fOOytTuHamH3xhTE+hf2h0KbjYZ/wDHlYeQYReeB+wT/QR19zBCPNn8mdC0ULV5j09hChWo7x6ewhoZGnU2cESwoh91NOkZGYLxJbMmmTnD74xrLUl5TZ3A3MJeMkkNgxfP/Kh7esWw+SUyWSoXVEj8Dev7HvEdoF1gdAdcRj29oivbp45cK07gQ86c+PHTTL0i9diF74Zk3prmt0E/TtGvAjMfCtL5zoOevSNN4kcf1HcysNDtCaG8ThC8SIjiIhNEaZpzS3Mv7QlnMlsM2goB18wOcQgOX8XDIXW60JhipKlf8ZVkVFIb1L9hHClKBYSUkauliOWPpDJf30BJaJWd4pA5EH5v1gZ4xDg4tTEPUjuAr0iW02k3VXpZSDTUnkU4CKtnWFF8szR+NYrGNLsRssTGYVwd+lPcDvHdvAukE5N3DDDikxVvgF3JZ2yrvVftENptLgh3J4fpPepxhlG2FloLSnCpvXndqCYzNwx41ijbEJ3mvJUCRqkhvR8Y6QUqWElwCo8vNh0JHeI7eH3fK5qBkAS3MfKHiqYrBUicEqdvWJrSM2o1Dx0fOKtpRdPBqaHiIvqQ8lChWrHWh/eLvwxCDBsMuIoM+MOzXqYpprlpTWOvEDHStDx/0IRA3hWiaDMUEAGx2K3ghqB1NyvGLzRX2ZLCZSUuMH71+cWXEefLbLrQOtQ3j09hCh7X5j09hChkBDb5xTIdOISlurCMmQzDifm4jW2tIMnewupfhhGSnEOyS5evM8tNeMWwaZOZ3PWyGo97DmIqKFOnpQe8W1ndSSnOh6M3KKq0UAHtjQR0REYb+Hkf03OBWX7JpSNHKUCKP1BHvAL4WITKKjhfOeAITiYuq29J/N6GOPKnKTpFYtJBIw0D07aklmW5OTevIRY/i0/mA5u/bKJOLXga0dXVFiQAe/0rFa0bVlIxU5GnD5wK+IdqtRBFXBYl25EfbQO2bs8LHiTioILsrjqc4vDCuPKQrl3SCv8A8hvKN0pSB+Ys9cOf1ginaLsQnd1BB9soETE2ZKQUywsak3QeSlEA9Hh5Fpsx/D4TBsd3mFJcPzjZQi9JmKT9hn+JTMRQhyHAVSKkyQlRKgpgMWqOXAgVgJNtKQSxUAxZ2AAxblWLNk2tu3EJQnO8S9cS5OcH2mu0HK9llc0hgaOwLh6Y17esDVTCXLNR+ZBYjlTCJ7Zab7UqEuedQ/cxUnJIFRpXUM3vFIIVseVaWIJ1LcWun6x3b1VExDgEuOANW/aK5DYtq3P6MIms6f6iEr8gZz0vB+FRD0tmFZVlmLBUEKauRZtRHdkUyVJOIIPu4Y9IN/zibMmNKCEp/DexV60J0ji1SvEc3bi0quLAoC/lVyeF5vUkbXoEqQbrcXy016esRSzXmGpzGUTqa91bnjvNyhkyvQKbQsWiiYpq9hA+E+qiRy5QRinsf/hTwDB9IuxwT+TLrQOtXmPT2EPD2obx6ewhQyAlWkGWxwKG7pjETpd1VQ7KA++8bhf/ABj9I9hGNtcxSlgqN4uG5cmZopg8k5jTw7cCcOmEV1EsBQU/aLCUkkgVz9xhFa9XJ3PL7MdKECeybchEpYmPdcFhVyaNXlHVo2ykpD2dN0h03ji1CaCBBlXi2Fft41MzZyESkpUEzEp8pU4Lk4C7kYlNQi7fkZWwCqWicxRLMslV1wRdJqWr+KNbsy94SLzhTMrB3FCfSA3jKlgAXQD5UIADKIZzyfE6RoJCGSkGpAAfWI5pWqHgjPbdsF9fmc6VJbiSachHI2SBLBKrmQC3IBfG7rBGaEqU+bgv1b5RamWVMyWUKBANcagvjXjB9xpJBxQBl7OklCgtZUslhMYm61QAnIaxWk7BxZalFqMlhriTFhdgmylENeSWYgODXPQxYlzZyxdSLoONLo0NSHrw0ivJrtMWl5Rn7RY1oLEjhV/b1ghsqyKBBKVKTjukZggO9RBBUgXmbxJgfI3UgHCuLaQR3ZaKVU1S2dO1IJ5XVAogy03ElwlN5qAqBGdWqSRpwgdPTeJ3qO/EOQGfmYitUwlZvMSSatz+sQhZqafZf5Q8YUhWyxKlOpXR6ZXq9qwROyitN9DX7jMc2LP/AItEexHKipnLMxwNDSsT2u2FJBLoUC9OoHo1IWTldI1VRUslpVKqkAqAreqKULNgaQVmWhMxK1pBBMoOOIVT74xW2VOQQopBWtThiN0AqJck0hWUbiyMFkS0thmVHthCy7ZqBxO8W1L/AF7RGkV/0Mf3idaHJI0q1Kj5RWR5k5srocoshDYbDUPCAS7AkVbHpBCBvw+t5IozKV7wSjhn8mXjooWrzHp7CFCtXmPT2EKGQE6RuD9I9oxik76m11Opw0pGwmB5bDEo/wDWMjaEMS4wLc8fanaHweRJnNjULxfjnh9mKi6HjXGJZSqq5fPWIZoYDOhI049cI6kuyfgt7CIVPS4oXodW0MaWbYlOfDVdBfFyRy0FIxtinXFpXofo7xuZNqCmar1eOf6hNSTQ8O0VbNstMsj8SiaqOQFWGkEpiSQQCxah0iquYDPSl6iWojiSUj2eFtC3plguQ7YfXhEHyk0U6QJl2lRZSUsMjyzI0eLln2sRSaLuisuR7GAEvbKQWuFVCGBbHGsTJnKnm6mWQFEam7XF8KR0Sxe10TUvRrUqeojglyRXicMcoE2K/JmXF1Sag5OW+cGUqfCOWUeJVOypMsyhRF1OqtBeJNIC7RthJajAgHGooH9YP2xbJ505PnFRVnSo3roIwchsgB1r6RSEq7YrXozIs5Lg5H6+mUQCWOV4gjlTHv7xolbPJKi4u48cX9lK7QDnSmp+UMeP7mkdUJpkmqCWwCwZiSo06MWPQxS22hpig4LKKqYtQV5YQY2KiYEhIdKcSSHGGX3lFTbTJnXiHq5fNgl/RPrCRl/mMZr/AAkyrOpUkJRuJS5LPvH5xQmWnfShLhMtJYDIkivOLls+IkXAJaTeaj0CeWsBtlOTMOd3vV/lDQi6baMbXgnmrIdgcMid2oJwziBK/Zq4R3NTvYNWhGjCj8oYIeg1OecUQrNT8Kv4H/Yt+3WDECvh2SUy/M6XLBhri4OcFY4cnzZeOijavMensIUK1eY9PYQ0CNJ5Z3U8h7CMjtGZvqrW+XHDF41ss7qf0j2EZbaC0qmlSagkMWpg3uDD4Pkyc9FNi+jpLUx4RApJw+8axeSioAxKeOeA4YxATVQ0er6HjHUmTKgluD9OEaz4amPJc5EiM8qUEhy7kuBXDU9sIm2Nbyl5Q/EoGnSkLlXOPRsXTNAuxiZMKleUBg1C+rioIrGX21JUkvvso0C6q5mg1wjbAhKa5VPuYx+1rSha6FwwIfQi8epJPYRHBJuX4HmlQM2dRYo7F24Cp58o2cjaYCWusQbrYB2cNzrGOk2lKCTnlzFQX5wYsu2EK3FDzUvHVgRhkFPFs0OXgSDo1F5KkvQpIfhDS5ICbowb5AO8B1bQSopSCEJuupJZmOYbiXixs0rBXLJojAvxo56RyODSLci8FgJo5SKanSGmTQlLg/bxTnoUgE0Ys9c3wbi5gZ/MCzKJBa64oRvY9axscfLRjlRZtdsUEFvyJ4tg/wB8YqWaSCbzOAoADLLFxXERHNmkIBOJcM+VCCewhrCV/hdxvaNT9ouo0uhL7Dcu0XXupO615+peA215rqUXF7LRmbPNo7kzarJVdUoFr2YD49NdIEWicVGuL/szZRuPH2ZKXRVUYt7PmgXgosCww0L9IqKxi1Z7MDKWsvQgJ4kv9I6HVCItTCK1cOwI5wyVAE06saYcftzFOyrrdehI6ViwuVjjw48ucLVGmr+GwTLvXncYaHXnBcwH+FyPBDF61DYGC7xwZPky8dFG1eY9PYQoa1nfPT2EKNQE8vyp/SPaMkAhwH3kq6s+ka2V5U/pHtGPtoabMy3jxFdYbBtiTGllkvhj319Yr3nJfOnDF8oe8WOjU7CGKcz9jL0jqRMe6cNPTGJvh8A2hLtRz2BitfJGePcaw1mm3VJIybpXCBq00C2Htt28mXu43jhmCCO2MZmySb6wC+nGNHM2Wld/w1FRAqm7qXxPKJrBssSwtSQ6vwsXrmOdB3iUZxhGkM02yuLDZklvBWou1Sce8NatlyVgeEhSSXwenMVjSiKVtWEEFylxQhqscGP3UxFZW35/qO4mbnbFVdvMaBuQpV+piOwImhTF6li9XIxxOMHrLMYhRUoCoUhnS/0izLUhagLrEMrr90iryvTQvEgBMxJdIC2KUrG81KkkYGBNolIKQtKwamjVGLv1g5a5YQlRQSCDeYHiHppFeRaXASq4+JBGAplriesJGVdoZoHlF+6aOzgY4UqNYiXaWlzMXJD1qcaNo8dzbeALoAAB/DicaknVvWBMyZU1e8K8K4ReMW9iNjGYCDh1xiFSnLikSokrmLupSSaYZZOY02yvh4IN6YQo/ly66w88kYbFUWwLsnZC5rFmRqflrBnaFnQlAQlLy5Z3uKiwAPP5QeSGoKRm/ia0gKShOCd4gZEkN7RzRySyTKOKijNKFesE5ySyVcPSsDpxck8T7x1LnEOMo7GrJGz+FktJP6jTTCDEB/heclUlhik71OzwXaPOyfNnRHRQtfmPT2EPDWobx6ewh41ATSvKn9I9hGNtyt9TV3j2fDvGzl+VP6R7RjbbMvAkt5iKYmrv96Q+DbEnoiSdzLL310w9YhnKbAvVvnEZXpgf9Vie4K57r6MdY6tExw7s3pXlEQFb2emuMWFE8WZvvlHF1h0+ZgsA1sCbVIFHACugPvByzyQgXRg5PeMrshJvOrdAIJeubM3GnaNfHHnVSKw0KGWgGhAPOHhRAcrfw58R3Fy6zccolXdDqNGz4PDmaA9cA54CKM/aSN1lJZTuFZjmTTkYZJszpFXbcwFK0oa8WCi9WpQDPKsZ62zDuqBcEDgxYOO49YIbQWpqrSrE7rUTkCc60HKAQDsE1r6x3Yo0iMn2WkKdJINT9vF3Y+xFTd5TpRrmeQ+cd7O2WRVQN6u6MmYfONKgKvUBCX9PswuTLXUTYx9ktksyJabqEgDh9YnjhCS1S8KZMCQ5LCOLbLEVutQloKyRTDiYwnjKWsqUSSXfP7EX9vbU8U3QN1J6k/ZgdLFanrHdhx8Y29kZytjLY3W0rC8PH7xhBGXGJbNMIUx/MH4sXatMRFxDT/CljVLCyoMFXSDqKwegZ8PP4RdxvqoecFI87I7kzojoH2rzHp7CFD2rzHp7CGgQE8ryp/SPYRk9sIAWUpwBPQsDGtlDdT+kewjL7QDT5mj+4HpDYfkxZ6BiQGGGBwyq7aRaCKVxyrkQxfr7xHdvJpjeYaVctEzbqlNRRu9jX1EdTZNHH4cMKgDjpwoIgW7en3yiaWktxw5imXWHUXLXnx41Iz4fSMsC9s62hG4oApcuToaAfPrGhRNBLYVLcQMxwjDWhb4c8ekXrPtxSCAoPdDUoWLFulIlkw8u0NGVGtMwOxIeOJk9IN0ljT1oIyEzbZKr1fwnH8vGNSiSFhMxeNFNkKP1iM8XDY6leiCYu6VKuhg4KiXSUgGhq73qNA23sZJdIQlID3QCbxzxdv2gJtS3mZNWQd12A4cvWITOUUk/3Ankxjpjhapk3MurS8spQ6nNVVY8AGfuIv7M2PMBBKbtXJzqO8F9gqQqSkoGFDSrjH5QSiU8zVxSHUFsrSLKEqfgac2JPcRZhngJtHbrKuSqnAqxAPAZxGMZTfQzaQR2htFElLqNckjExlbftdU0nEJpuvQZvzcRUtKyquJpUlyYjAYdfk8dmPFGPfklKTYgaKOPE88YSmYag1h01T3PRxjDFNTziwgwoevpHcvzRwDTpjCpjyjQNv8ADtqK5VciR0xD9IKQI+FkASA2ZcwYjzcnyZ0R0ULUd49PYQoa1HePT2EKNRpZl+VP6R7CM/t0pCgQQcX4GlOeEH5XlT+kewjHbTF1ano5JbHMj5Q2FXISb6I5IDc1PpqdOETCYHIZzeoaUN530imhbEBsz7mnKJQ1BplrUmvKOpomWEMUkvXLLjjzziGScc20rdcn/bREuYQGd8jlQn1EPLmMlWnD8Tf6goLFaiwzahD5s4f0ZuMClF/vGLdonmZicHp6xVbCKRVbFYS+Htl+Mtz5E1OROg7xtbVIvIKQbr0cDLSA3welpSzqpuwH1i9tPaBRRF2/ou8B0IDescWaUpZKXgtFJRM7tyQhE5EtIoEgEakvXicDHFg2dfmIQpw6XUMCGy9c4uW2fMV/VKGJSE3VS3S2Pmoa4uO8dfCd5U2atRqwFS+J+gaLcmsd+hKVhGx7KVIW8tTy1eZKqNxSRR4vz7YhCVKUoC6HIevCnGGt9rEtBUoswpxOQjFTp65pN4klX7FujxGEHl7kO3x0WdqbcXMUQk3UPk4ccYHS1GnN24wyJVehL/faHukCowJeOxRilSJNt7JZ6y7DDED94Yt1fl+GO7S5UCQK1oAKCmHSIaOPWBaMEk4/ecdzMSeJp96RwC1caw6z86do0CPWEcXh46plDAaf4LVuzBxT840pgB8JS0iUVA7xO8NGw9IOx52b5svDRRtXmPT2EKFavMensIUYtDE8ryp/SPYRk9vzQqaSn+1PUEvjpGslDdT+kewjO7fsYQoKBO8STwwJI0whsLSmJPQDTMZsumkdSTn9g0rEE0F3fP5Z9ojE04v+0dtESxMVh196RypBIBfM9+UMC4JLv6NnDlBGRLOTwyx5wAQ3eMcXq9o7mKcsz0rl15RGmuOb94ZGGi2LPmJl3UhF0kk3l3TVnbPKO7QsAVQDQE3Z6iMWo5jqzWZkpP8ADXiBiompY5doHbQdLkyCjHBxwHvHMknL+/5K6RXttpVecBQADVWVZfvF74ftqZSZq1YboAGKlbxgGSCaOH1OMTlJIpgMBlFpQTjQifdk20dornKBUaZJGAx7njEdlJBxAY4HlHKiXAAbAgDvnjHBNHHP5fWGS6pGWWEFRCm+2+8OEOr8IOdeYeIZM9mId3INTmIlUFEJNQwZwOsZRp1gq6TRo5UGd8de9IZKjQ4tryjpnB1o3YwAQg05Vf0hnpHKhkf9R2pOHJ+OOHOGMGIpHaU1Y5+/SOC/vFmySSZqABecgMPX0rA3SA0vwpKUlCnDJJpx1g7HMqUEgBIYCOmjzZy5SbOhKlRRtR3j09hChWobx6ewhQy0aWpXlT+kewittCxJmpunEYHQxPKO6n9I9hHTxK2naDZj9obAUhLvfLsyQScMeUUbZYVSzvJZ68K6nKN7CMXX1MlsR40ZWxbIeWVFH4SRqTXDlFKypWzFJSkmqig4Ys5xHCNvEkhF5SUmjkDuYFnfoOCMIjZcwpJEtdf7S5H3WIbPs+YFgXFJIIJphWhj05VhRdUoKUq6WoNB+mOjs5IeqlMm86WNCTcDakVOkU+7P0ZwRmZ+y1qxnqwbBnx0PGBdu2PPwSu+MMSD6xvTYJd5rxDruN0d3OTesVU2UGaEOQnEk0IDOTUCJKU4+hmkzCD4bmlL0cYJJqfpEf8AJ56UgXCamgyZqx6WNlozWcSxBDM6W4VB1jn+WpfEg3gCCUuE3iCvkzGKfcy/gXjE82m7LnFv6asNMGDB3hWbYM2+kKQQk4mhA9Y9EXYBvXXIuApqN40cepjsbORdDrZV0lQcG7ulSadK84Pu5NUg4RPP1fDiyo5JCgxLORq/bLOLiNmTP6gKbwbdqKl8B0941qZKPGCSSUECrgYpBd21ekWLNYpSgklbOXUm8HCS7ZY0HeF5zl10bxRhEbEWEJdIJvbwBfdcNyxMdHYMwKVda6+6CcdC3WN8LBJbzPQG9fAAo+GL9I4tljQyrjOCGdaairnHlGuWTfQVEwNr+Hpj7l0hyQ5wGQrjDyvh2YFJFKpN5WQL4Djx4xqRDwn/ANE6DgjND4bWVC8pISMWqThlSDVh2VKlG8hNdTVuWkW3hAwssspbYyikdw0J4Z4maUrV5j09hCjm1HePT2EPFVoCuiaq6mp8oz4CHM1Wp7woUDMEJqtT3heKrU94UKFNH8VWp7x14p1PeFCgAbxVanuY68Q6nvChQMBeIdT3heIdT3hQowBlzDqe8MJh1PeGhRqMZ14h1PeOVTVanvDQo2gQ/iq1PeG8VWp7woUCRownKfzHuY6M5X5j3MNCjaQC8ZX5j3MOZyvzHuYUKBgMmcp/Me5h0zlP5j3MKFBQEgmq1PeH8VWp7woUAFO0TDeNTlnwhQoUOhT/2Q=="/>
          <p:cNvSpPr>
            <a:spLocks noChangeAspect="1" noChangeArrowheads="1"/>
          </p:cNvSpPr>
          <p:nvPr/>
        </p:nvSpPr>
        <p:spPr bwMode="auto">
          <a:xfrm>
            <a:off x="155575" y="-1508125"/>
            <a:ext cx="2381250" cy="314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429000"/>
            <a:ext cx="288032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smtClean="0">
                <a:solidFill>
                  <a:srgbClr val="C00000"/>
                </a:solidFill>
                <a:latin typeface="Arial" charset="0"/>
              </a:rPr>
              <a:t>25 </a:t>
            </a:r>
            <a:r>
              <a:rPr lang="tr-TR" sz="4000" b="1" dirty="0">
                <a:solidFill>
                  <a:srgbClr val="C00000"/>
                </a:solidFill>
                <a:latin typeface="Arial" charset="0"/>
              </a:rPr>
              <a:t>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698346" y="136604"/>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dirty="0" smtClean="0">
                <a:solidFill>
                  <a:schemeClr val="tx2"/>
                </a:solidFill>
                <a:effectLst>
                  <a:outerShdw blurRad="38100" dist="38100" dir="2700000" algn="tl">
                    <a:srgbClr val="C0C0C0"/>
                  </a:outerShdw>
                </a:effectLst>
                <a:latin typeface="Cambria Math" pitchFamily="18" charset="0"/>
                <a:ea typeface="Cambria Math" pitchFamily="18" charset="0"/>
              </a:rPr>
              <a:t>DİL VE ANLATIM</a:t>
            </a:r>
            <a:endParaRPr lang="tr-TR" sz="4000" b="1" dirty="0">
              <a:solidFill>
                <a:schemeClr val="tx2"/>
              </a:solidFill>
              <a:effectLst>
                <a:outerShdw blurRad="38100" dist="38100" dir="2700000" algn="tl">
                  <a:srgbClr val="C0C0C0"/>
                </a:outerShdw>
              </a:effectLst>
              <a:latin typeface="Cambria Math" pitchFamily="18" charset="0"/>
              <a:ea typeface="Cambria Math" pitchFamily="18" charset="0"/>
            </a:endParaRPr>
          </a:p>
        </p:txBody>
      </p:sp>
      <p:sp>
        <p:nvSpPr>
          <p:cNvPr id="9222" name="Rectangle 6"/>
          <p:cNvSpPr>
            <a:spLocks noChangeArrowheads="1"/>
          </p:cNvSpPr>
          <p:nvPr/>
        </p:nvSpPr>
        <p:spPr bwMode="auto">
          <a:xfrm>
            <a:off x="179512" y="980728"/>
            <a:ext cx="7921625" cy="79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b="1" dirty="0">
                <a:effectLst>
                  <a:outerShdw blurRad="38100" dist="38100" dir="2700000" algn="tl">
                    <a:srgbClr val="C0C0C0"/>
                  </a:outerShdw>
                </a:effectLst>
              </a:rPr>
              <a:t>SORU 4: </a:t>
            </a:r>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207719" y="1772642"/>
            <a:ext cx="8204522" cy="3914918"/>
          </a:xfrm>
          <a:prstGeom prst="rect">
            <a:avLst/>
          </a:prstGeom>
        </p:spPr>
        <p:txBody>
          <a:bodyPr wrap="square">
            <a:spAutoFit/>
          </a:bodyPr>
          <a:lstStyle/>
          <a:p>
            <a:pPr>
              <a:lnSpc>
                <a:spcPct val="115000"/>
              </a:lnSpc>
              <a:spcAft>
                <a:spcPts val="1000"/>
              </a:spcAft>
            </a:pPr>
            <a:r>
              <a:rPr lang="tr-TR" sz="3600" b="1" dirty="0">
                <a:latin typeface="Constantia" pitchFamily="18" charset="0"/>
                <a:ea typeface="Times New Roman"/>
                <a:cs typeface="Times New Roman"/>
              </a:rPr>
              <a:t>Yazarın özgürce seçtiği bir konuda  iddia ve ispatlama kaygısı gütmeden düşüncelerini konuşma havası içerisinde ‘ben’ li bir anlatımla oluşturduğu yazı türüne ne ad verilir? </a:t>
            </a:r>
            <a:endParaRPr lang="tr-TR" sz="3600" b="1" dirty="0">
              <a:effectLst/>
              <a:latin typeface="Constantia" pitchFamily="18" charset="0"/>
              <a:ea typeface="Times New Roman"/>
              <a:cs typeface="Times New Roman"/>
            </a:endParaRPr>
          </a:p>
        </p:txBody>
      </p:sp>
      <p:sp>
        <p:nvSpPr>
          <p:cNvPr id="3" name="Dikdörtgen 2"/>
          <p:cNvSpPr/>
          <p:nvPr/>
        </p:nvSpPr>
        <p:spPr>
          <a:xfrm>
            <a:off x="2843808" y="5589240"/>
            <a:ext cx="5036475" cy="707886"/>
          </a:xfrm>
          <a:prstGeom prst="rect">
            <a:avLst/>
          </a:prstGeom>
        </p:spPr>
        <p:txBody>
          <a:bodyPr wrap="square">
            <a:spAutoFit/>
          </a:bodyPr>
          <a:lstStyle/>
          <a:p>
            <a:pPr lvl="0"/>
            <a:r>
              <a:rPr lang="tr-TR" sz="4000" b="1" dirty="0" smtClean="0">
                <a:solidFill>
                  <a:srgbClr val="C00000"/>
                </a:solidFill>
                <a:latin typeface="Arial" charset="0"/>
              </a:rPr>
              <a:t>SÜRE:25 </a:t>
            </a:r>
            <a:r>
              <a:rPr lang="tr-TR" sz="4000" b="1" dirty="0">
                <a:solidFill>
                  <a:srgbClr val="C00000"/>
                </a:solidFill>
                <a:latin typeface="Arial" charset="0"/>
              </a:rPr>
              <a:t>SANİYE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1763688" y="404664"/>
            <a:ext cx="3852721" cy="707886"/>
          </a:xfrm>
          <a:prstGeom prst="rect">
            <a:avLst/>
          </a:prstGeom>
        </p:spPr>
        <p:txBody>
          <a:bodyPr wrap="none">
            <a:spAutoFit/>
          </a:bodyPr>
          <a:lstStyle/>
          <a:p>
            <a:pPr lvl="0" algn="ctr">
              <a:defRPr/>
            </a:pPr>
            <a:r>
              <a:rPr lang="tr-TR" sz="4000" b="1" dirty="0">
                <a:solidFill>
                  <a:srgbClr val="FF0000"/>
                </a:solidFill>
                <a:effectLst>
                  <a:outerShdw blurRad="38100" dist="38100" dir="2700000" algn="tl">
                    <a:srgbClr val="C0C0C0"/>
                  </a:outerShdw>
                </a:effectLst>
                <a:latin typeface="Cambria Math" pitchFamily="18" charset="0"/>
                <a:ea typeface="Cambria Math" pitchFamily="18" charset="0"/>
              </a:rPr>
              <a:t>DİL VE ANLATIM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0483"/>
                                        </p:tgtEl>
                                        <p:attrNameLst>
                                          <p:attrName>style.visibility</p:attrName>
                                        </p:attrNameLst>
                                      </p:cBhvr>
                                      <p:to>
                                        <p:strVal val="visible"/>
                                      </p:to>
                                    </p:set>
                                    <p:anim calcmode="lin" valueType="num">
                                      <p:cBhvr>
                                        <p:cTn id="13" dur="500" fill="hold"/>
                                        <p:tgtEl>
                                          <p:spTgt spid="204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483"/>
                                        </p:tgtEl>
                                        <p:attrNameLst>
                                          <p:attrName>ppt_y</p:attrName>
                                        </p:attrNameLst>
                                      </p:cBhvr>
                                      <p:tavLst>
                                        <p:tav tm="0">
                                          <p:val>
                                            <p:strVal val="#ppt_y"/>
                                          </p:val>
                                        </p:tav>
                                        <p:tav tm="100000">
                                          <p:val>
                                            <p:strVal val="#ppt_y"/>
                                          </p:val>
                                        </p:tav>
                                      </p:tavLst>
                                    </p:anim>
                                    <p:anim calcmode="lin" valueType="num">
                                      <p:cBhvr>
                                        <p:cTn id="15" dur="500" fill="hold"/>
                                        <p:tgtEl>
                                          <p:spTgt spid="204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4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536" y="764704"/>
            <a:ext cx="7611162" cy="3528863"/>
          </a:xfrm>
        </p:spPr>
        <p:txBody>
          <a:bodyPr/>
          <a:lstStyle/>
          <a:p>
            <a:pPr lvl="0">
              <a:lnSpc>
                <a:spcPct val="115000"/>
              </a:lnSpc>
              <a:spcAft>
                <a:spcPts val="1000"/>
              </a:spcAft>
            </a:pPr>
            <a:r>
              <a:rPr lang="tr-TR" sz="6000" b="1" dirty="0" smtClean="0">
                <a:latin typeface="Constantia" pitchFamily="18" charset="0"/>
              </a:rPr>
              <a:t>CEVAP :</a:t>
            </a:r>
            <a:r>
              <a:rPr lang="tr-TR" sz="6000" b="1" kern="1200" dirty="0" smtClean="0">
                <a:solidFill>
                  <a:srgbClr val="000000"/>
                </a:solidFill>
                <a:latin typeface="Constantia" pitchFamily="18" charset="0"/>
                <a:cs typeface="Times New Roman"/>
              </a:rPr>
              <a:t> </a:t>
            </a:r>
            <a:r>
              <a:rPr lang="tr-TR" sz="6000" b="1" kern="1200" dirty="0" smtClean="0">
                <a:solidFill>
                  <a:srgbClr val="000000"/>
                </a:solidFill>
                <a:latin typeface="Constantia" pitchFamily="18" charset="0"/>
                <a:ea typeface="Times New Roman"/>
                <a:cs typeface="Times New Roman"/>
              </a:rPr>
              <a:t>DENEME</a:t>
            </a:r>
            <a:r>
              <a:rPr lang="tr-TR" sz="6000" b="1" kern="1200" dirty="0">
                <a:solidFill>
                  <a:srgbClr val="000000"/>
                </a:solidFill>
                <a:latin typeface="Constantia" pitchFamily="18" charset="0"/>
                <a:ea typeface="Times New Roman"/>
                <a:cs typeface="Times New Roman"/>
              </a:rPr>
              <a:t/>
            </a:r>
            <a:br>
              <a:rPr lang="tr-TR" sz="6000" b="1" kern="1200" dirty="0">
                <a:solidFill>
                  <a:srgbClr val="000000"/>
                </a:solidFill>
                <a:latin typeface="Constantia" pitchFamily="18" charset="0"/>
                <a:ea typeface="Times New Roman"/>
                <a:cs typeface="Times New Roman"/>
              </a:rPr>
            </a:br>
            <a:endParaRPr lang="tr-TR" sz="6000" dirty="0" smtClean="0">
              <a:latin typeface="Constantia" pitchFamily="18" charset="0"/>
            </a:endParaRPr>
          </a:p>
        </p:txBody>
      </p:sp>
      <p:sp>
        <p:nvSpPr>
          <p:cNvPr id="2" name="Dikdörtgen 1"/>
          <p:cNvSpPr/>
          <p:nvPr/>
        </p:nvSpPr>
        <p:spPr>
          <a:xfrm>
            <a:off x="1763688" y="404664"/>
            <a:ext cx="3852721" cy="707886"/>
          </a:xfrm>
          <a:prstGeom prst="rect">
            <a:avLst/>
          </a:prstGeom>
        </p:spPr>
        <p:txBody>
          <a:bodyPr wrap="none">
            <a:spAutoFit/>
          </a:bodyPr>
          <a:lstStyle/>
          <a:p>
            <a:pPr lvl="0" algn="ctr">
              <a:defRPr/>
            </a:pPr>
            <a:r>
              <a:rPr lang="tr-TR" sz="4000" b="1" dirty="0">
                <a:solidFill>
                  <a:srgbClr val="FF0000"/>
                </a:solidFill>
                <a:effectLst>
                  <a:outerShdw blurRad="38100" dist="38100" dir="2700000" algn="tl">
                    <a:srgbClr val="C0C0C0"/>
                  </a:outerShdw>
                </a:effectLst>
                <a:latin typeface="Cambria Math" pitchFamily="18" charset="0"/>
                <a:ea typeface="Cambria Math" pitchFamily="18" charset="0"/>
              </a:rPr>
              <a:t>DİL VE ANLATIM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a:solidFill>
                  <a:srgbClr val="C00000"/>
                </a:solidFill>
                <a:latin typeface="Arial" charset="0"/>
              </a:rPr>
              <a:t>60 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3260007" y="358908"/>
            <a:ext cx="1725151"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FİZİK</a:t>
            </a: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539589" y="188640"/>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dirty="0" smtClean="0">
                <a:solidFill>
                  <a:schemeClr val="tx2"/>
                </a:solidFill>
              </a:rPr>
              <a:t>FİZİK</a:t>
            </a:r>
            <a:endParaRPr lang="tr-TR" sz="4000" b="1" dirty="0">
              <a:solidFill>
                <a:schemeClr val="tx2"/>
              </a:solidFill>
            </a:endParaRPr>
          </a:p>
        </p:txBody>
      </p:sp>
      <p:sp>
        <p:nvSpPr>
          <p:cNvPr id="11269" name="Rectangle 5"/>
          <p:cNvSpPr>
            <a:spLocks noChangeArrowheads="1"/>
          </p:cNvSpPr>
          <p:nvPr/>
        </p:nvSpPr>
        <p:spPr bwMode="auto">
          <a:xfrm>
            <a:off x="323528" y="837022"/>
            <a:ext cx="7921625" cy="71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3600" b="1" dirty="0">
                <a:effectLst>
                  <a:outerShdw blurRad="38100" dist="38100" dir="2700000" algn="tl">
                    <a:srgbClr val="C0C0C0"/>
                  </a:outerShdw>
                </a:effectLst>
              </a:rPr>
              <a:t>SORU </a:t>
            </a:r>
            <a:r>
              <a:rPr lang="tr-TR" sz="3600" b="1" dirty="0" smtClean="0">
                <a:effectLst>
                  <a:outerShdw blurRad="38100" dist="38100" dir="2700000" algn="tl">
                    <a:srgbClr val="C0C0C0"/>
                  </a:outerShdw>
                </a:effectLst>
              </a:rPr>
              <a:t>4: </a:t>
            </a:r>
            <a:endParaRPr lang="tr-TR" sz="3600"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323528" y="1556928"/>
            <a:ext cx="8204522" cy="3440301"/>
          </a:xfrm>
          <a:prstGeom prst="rect">
            <a:avLst/>
          </a:prstGeom>
        </p:spPr>
        <p:txBody>
          <a:bodyPr wrap="square">
            <a:spAutoFit/>
          </a:bodyPr>
          <a:lstStyle/>
          <a:p>
            <a:pPr>
              <a:lnSpc>
                <a:spcPct val="115000"/>
              </a:lnSpc>
              <a:spcAft>
                <a:spcPts val="1000"/>
              </a:spcAft>
            </a:pPr>
            <a:r>
              <a:rPr lang="tr-TR" dirty="0">
                <a:latin typeface="Calibri"/>
                <a:ea typeface="Calibri"/>
                <a:cs typeface="Times New Roman"/>
              </a:rPr>
              <a:t>-</a:t>
            </a:r>
            <a:r>
              <a:rPr lang="tr-TR" sz="4800" b="1" dirty="0">
                <a:latin typeface="Calibri"/>
                <a:ea typeface="Calibri"/>
                <a:cs typeface="Times New Roman"/>
              </a:rPr>
              <a:t>Dünya yüzeyinde yerçekimi 10m/ s² </a:t>
            </a:r>
            <a:r>
              <a:rPr lang="tr-TR" sz="4800" b="1" dirty="0" err="1">
                <a:latin typeface="Calibri"/>
                <a:ea typeface="Calibri"/>
                <a:cs typeface="Times New Roman"/>
              </a:rPr>
              <a:t>dir</a:t>
            </a:r>
            <a:r>
              <a:rPr lang="tr-TR" sz="4800" b="1" dirty="0">
                <a:latin typeface="Calibri"/>
                <a:ea typeface="Calibri"/>
                <a:cs typeface="Times New Roman"/>
              </a:rPr>
              <a:t>.  Yeryüzünden yer yarıçapı kadar yüksekte yerçekimi kaçtır</a:t>
            </a:r>
            <a:r>
              <a:rPr lang="tr-TR" sz="4800" b="1" dirty="0" smtClean="0">
                <a:latin typeface="Calibri"/>
                <a:ea typeface="Calibri"/>
                <a:cs typeface="Times New Roman"/>
              </a:rPr>
              <a:t>?</a:t>
            </a:r>
            <a:endParaRPr lang="tr-TR" sz="4800" b="1" dirty="0">
              <a:latin typeface="Calibri"/>
              <a:ea typeface="Calibri"/>
              <a:cs typeface="Times New Roman"/>
            </a:endParaRPr>
          </a:p>
        </p:txBody>
      </p:sp>
      <p:sp>
        <p:nvSpPr>
          <p:cNvPr id="3" name="Dikdörtgen 2"/>
          <p:cNvSpPr/>
          <p:nvPr/>
        </p:nvSpPr>
        <p:spPr>
          <a:xfrm>
            <a:off x="2915816" y="5301208"/>
            <a:ext cx="5108483" cy="707886"/>
          </a:xfrm>
          <a:prstGeom prst="rect">
            <a:avLst/>
          </a:prstGeom>
        </p:spPr>
        <p:txBody>
          <a:bodyPr wrap="square">
            <a:spAutoFit/>
          </a:bodyPr>
          <a:lstStyle/>
          <a:p>
            <a:r>
              <a:rPr lang="tr-TR" sz="4000" b="1" dirty="0" smtClean="0">
                <a:solidFill>
                  <a:srgbClr val="C00000"/>
                </a:solidFill>
                <a:latin typeface="Arial" charset="0"/>
              </a:rPr>
              <a:t>SÜRE:60 </a:t>
            </a:r>
            <a:r>
              <a:rPr lang="tr-TR" sz="4000" b="1" dirty="0">
                <a:solidFill>
                  <a:srgbClr val="C00000"/>
                </a:solidFill>
                <a:latin typeface="Arial" charset="0"/>
              </a:rPr>
              <a:t>SANİYE </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755576" y="476672"/>
            <a:ext cx="1725151"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FİZİK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2531"/>
                                        </p:tgtEl>
                                        <p:attrNameLst>
                                          <p:attrName>style.visibility</p:attrName>
                                        </p:attrNameLst>
                                      </p:cBhvr>
                                      <p:to>
                                        <p:strVal val="visible"/>
                                      </p:to>
                                    </p:set>
                                    <p:anim calcmode="lin" valueType="num">
                                      <p:cBhvr>
                                        <p:cTn id="13" dur="500" fill="hold"/>
                                        <p:tgtEl>
                                          <p:spTgt spid="2253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531"/>
                                        </p:tgtEl>
                                        <p:attrNameLst>
                                          <p:attrName>ppt_y</p:attrName>
                                        </p:attrNameLst>
                                      </p:cBhvr>
                                      <p:tavLst>
                                        <p:tav tm="0">
                                          <p:val>
                                            <p:strVal val="#ppt_y"/>
                                          </p:val>
                                        </p:tav>
                                        <p:tav tm="100000">
                                          <p:val>
                                            <p:strVal val="#ppt_y"/>
                                          </p:val>
                                        </p:tav>
                                      </p:tavLst>
                                    </p:anim>
                                    <p:anim calcmode="lin" valueType="num">
                                      <p:cBhvr>
                                        <p:cTn id="15" dur="500" fill="hold"/>
                                        <p:tgtEl>
                                          <p:spTgt spid="2253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53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592196" y="1844824"/>
            <a:ext cx="6870700" cy="1600200"/>
          </a:xfrm>
        </p:spPr>
        <p:txBody>
          <a:bodyPr/>
          <a:lstStyle/>
          <a:p>
            <a:pPr lvl="0"/>
            <a:r>
              <a:rPr lang="tr-TR" sz="6600" b="1" kern="1200" dirty="0" smtClean="0">
                <a:solidFill>
                  <a:srgbClr val="000000"/>
                </a:solidFill>
                <a:latin typeface="Calibri"/>
                <a:ea typeface="Calibri"/>
                <a:cs typeface="Times New Roman"/>
              </a:rPr>
              <a:t>CEVAP : 2,5m/s² </a:t>
            </a:r>
            <a:endParaRPr lang="tr-TR" sz="6600" b="1" kern="1200" dirty="0">
              <a:solidFill>
                <a:srgbClr val="000000"/>
              </a:solidFill>
              <a:latin typeface="Comic Sans MS" pitchFamily="66" charset="0"/>
              <a:ea typeface="+mn-ea"/>
              <a:cs typeface="+mn-cs"/>
            </a:endParaRPr>
          </a:p>
        </p:txBody>
      </p:sp>
      <p:sp>
        <p:nvSpPr>
          <p:cNvPr id="2" name="Dikdörtgen 1"/>
          <p:cNvSpPr/>
          <p:nvPr/>
        </p:nvSpPr>
        <p:spPr>
          <a:xfrm>
            <a:off x="611560" y="260648"/>
            <a:ext cx="1725151"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FİZİK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026" name="Picture 2" descr="http://mebk12.meb.gov.tr/meb_iys_dosyalar/60/01/880322/resimler/2012_12/20213248_okuld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572500" cy="6604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97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a:solidFill>
                  <a:srgbClr val="C00000"/>
                </a:solidFill>
                <a:latin typeface="Arial" charset="0"/>
              </a:rPr>
              <a:t>60 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3419872" y="358908"/>
            <a:ext cx="1725151"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FİZİK</a:t>
            </a: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55650" y="117128"/>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smtClean="0">
                <a:solidFill>
                  <a:schemeClr val="tx2"/>
                </a:solidFill>
                <a:effectLst>
                  <a:outerShdw blurRad="38100" dist="38100" dir="2700000" algn="tl">
                    <a:srgbClr val="C0C0C0"/>
                  </a:outerShdw>
                </a:effectLst>
              </a:rPr>
              <a:t>FİZİK</a:t>
            </a:r>
            <a:endParaRPr lang="tr-TR" sz="4000" dirty="0">
              <a:solidFill>
                <a:schemeClr val="tx2"/>
              </a:solidFill>
              <a:effectLst>
                <a:outerShdw blurRad="38100" dist="38100" dir="2700000" algn="tl">
                  <a:srgbClr val="C0C0C0"/>
                </a:outerShdw>
              </a:effectLst>
            </a:endParaRPr>
          </a:p>
        </p:txBody>
      </p:sp>
      <p:sp>
        <p:nvSpPr>
          <p:cNvPr id="26627" name="Rectangle 3"/>
          <p:cNvSpPr>
            <a:spLocks noChangeArrowheads="1"/>
          </p:cNvSpPr>
          <p:nvPr/>
        </p:nvSpPr>
        <p:spPr bwMode="auto">
          <a:xfrm>
            <a:off x="323528" y="980728"/>
            <a:ext cx="7921625" cy="79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3600" b="1" dirty="0">
                <a:effectLst>
                  <a:outerShdw blurRad="38100" dist="38100" dir="2700000" algn="tl">
                    <a:srgbClr val="C0C0C0"/>
                  </a:outerShdw>
                </a:effectLst>
              </a:rPr>
              <a:t>SORU </a:t>
            </a:r>
            <a:r>
              <a:rPr lang="tr-TR" sz="3600" b="1" dirty="0" smtClean="0">
                <a:effectLst>
                  <a:outerShdw blurRad="38100" dist="38100" dir="2700000" algn="tl">
                    <a:srgbClr val="C0C0C0"/>
                  </a:outerShdw>
                </a:effectLst>
              </a:rPr>
              <a:t>5: </a:t>
            </a:r>
            <a:endParaRPr lang="tr-TR" sz="3600"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395536" y="1772642"/>
            <a:ext cx="7921625" cy="3440301"/>
          </a:xfrm>
          <a:prstGeom prst="rect">
            <a:avLst/>
          </a:prstGeom>
        </p:spPr>
        <p:txBody>
          <a:bodyPr wrap="square">
            <a:spAutoFit/>
          </a:bodyPr>
          <a:lstStyle/>
          <a:p>
            <a:pPr>
              <a:lnSpc>
                <a:spcPct val="115000"/>
              </a:lnSpc>
              <a:spcAft>
                <a:spcPts val="1000"/>
              </a:spcAft>
            </a:pPr>
            <a:r>
              <a:rPr lang="tr-TR" sz="4800" b="1" dirty="0">
                <a:latin typeface="Calibri"/>
                <a:ea typeface="Calibri"/>
                <a:cs typeface="Times New Roman"/>
              </a:rPr>
              <a:t>Modern atom teorisine göre P alt kabuğunda bulunan bir elektronun sahip olduğu </a:t>
            </a:r>
            <a:r>
              <a:rPr lang="tr-TR" sz="4800" b="1" dirty="0" err="1">
                <a:latin typeface="Calibri"/>
                <a:ea typeface="Calibri"/>
                <a:cs typeface="Times New Roman"/>
              </a:rPr>
              <a:t>açısal</a:t>
            </a:r>
            <a:r>
              <a:rPr lang="tr-TR" sz="4800" b="1" dirty="0">
                <a:latin typeface="Calibri"/>
                <a:ea typeface="Calibri"/>
                <a:cs typeface="Times New Roman"/>
              </a:rPr>
              <a:t> momentum kaç  h/2π </a:t>
            </a:r>
            <a:r>
              <a:rPr lang="tr-TR" sz="4800" b="1" dirty="0" err="1">
                <a:latin typeface="Calibri"/>
                <a:ea typeface="Calibri"/>
                <a:cs typeface="Times New Roman"/>
              </a:rPr>
              <a:t>dir</a:t>
            </a:r>
            <a:r>
              <a:rPr lang="tr-TR" sz="4800" b="1" dirty="0" smtClean="0">
                <a:latin typeface="Calibri"/>
                <a:ea typeface="Calibri"/>
                <a:cs typeface="Times New Roman"/>
              </a:rPr>
              <a:t>.</a:t>
            </a:r>
            <a:endParaRPr lang="tr-TR" sz="4800" b="1" dirty="0">
              <a:effectLst/>
              <a:latin typeface="Calibri"/>
              <a:ea typeface="Calibri"/>
              <a:cs typeface="Times New Roman"/>
            </a:endParaRPr>
          </a:p>
        </p:txBody>
      </p:sp>
      <p:sp>
        <p:nvSpPr>
          <p:cNvPr id="3" name="Dikdörtgen 2"/>
          <p:cNvSpPr/>
          <p:nvPr/>
        </p:nvSpPr>
        <p:spPr>
          <a:xfrm>
            <a:off x="2411760" y="5589240"/>
            <a:ext cx="5540531" cy="707886"/>
          </a:xfrm>
          <a:prstGeom prst="rect">
            <a:avLst/>
          </a:prstGeom>
        </p:spPr>
        <p:txBody>
          <a:bodyPr wrap="square">
            <a:spAutoFit/>
          </a:bodyPr>
          <a:lstStyle/>
          <a:p>
            <a:r>
              <a:rPr lang="tr-TR" sz="4000" b="1" dirty="0" smtClean="0">
                <a:solidFill>
                  <a:srgbClr val="C00000"/>
                </a:solidFill>
                <a:latin typeface="Arial" charset="0"/>
              </a:rPr>
              <a:t>SÜRE:60 </a:t>
            </a:r>
            <a:r>
              <a:rPr lang="tr-TR" sz="4000" b="1" dirty="0">
                <a:solidFill>
                  <a:srgbClr val="C00000"/>
                </a:solidFill>
                <a:latin typeface="Arial" charset="0"/>
              </a:rPr>
              <a:t>SANİYE </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395536" y="260648"/>
            <a:ext cx="1725151"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FİZİK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7651"/>
                                        </p:tgtEl>
                                        <p:attrNameLst>
                                          <p:attrName>style.visibility</p:attrName>
                                        </p:attrNameLst>
                                      </p:cBhvr>
                                      <p:to>
                                        <p:strVal val="visible"/>
                                      </p:to>
                                    </p:set>
                                    <p:anim calcmode="lin" valueType="num">
                                      <p:cBhvr>
                                        <p:cTn id="13" dur="500" fill="hold"/>
                                        <p:tgtEl>
                                          <p:spTgt spid="2765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7651"/>
                                        </p:tgtEl>
                                        <p:attrNameLst>
                                          <p:attrName>ppt_y</p:attrName>
                                        </p:attrNameLst>
                                      </p:cBhvr>
                                      <p:tavLst>
                                        <p:tav tm="0">
                                          <p:val>
                                            <p:strVal val="#ppt_y"/>
                                          </p:val>
                                        </p:tav>
                                        <p:tav tm="100000">
                                          <p:val>
                                            <p:strVal val="#ppt_y"/>
                                          </p:val>
                                        </p:tav>
                                      </p:tavLst>
                                    </p:anim>
                                    <p:anim calcmode="lin" valueType="num">
                                      <p:cBhvr>
                                        <p:cTn id="15" dur="500" fill="hold"/>
                                        <p:tgtEl>
                                          <p:spTgt spid="2765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765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650" name="Rectangle 2"/>
              <p:cNvSpPr>
                <a:spLocks noGrp="1" noChangeArrowheads="1"/>
              </p:cNvSpPr>
              <p:nvPr>
                <p:ph type="title"/>
              </p:nvPr>
            </p:nvSpPr>
            <p:spPr>
              <a:xfrm>
                <a:off x="539552" y="1772816"/>
                <a:ext cx="6870700" cy="1600200"/>
              </a:xfrm>
            </p:spPr>
            <p:txBody>
              <a:bodyPr/>
              <a:lstStyle/>
              <a:p>
                <a:pPr lvl="0"/>
                <a:r>
                  <a:rPr lang="tr-TR" sz="6600" b="1" kern="1200" dirty="0">
                    <a:solidFill>
                      <a:srgbClr val="000000"/>
                    </a:solidFill>
                    <a:latin typeface="Calibri"/>
                    <a:ea typeface="Calibri"/>
                    <a:cs typeface="Times New Roman"/>
                  </a:rPr>
                  <a:t>CEVAP: </a:t>
                </a:r>
                <a14:m>
                  <m:oMath xmlns:m="http://schemas.openxmlformats.org/officeDocument/2006/math">
                    <m:r>
                      <a:rPr lang="tr-TR" sz="6600" b="1" i="1" kern="1200">
                        <a:solidFill>
                          <a:srgbClr val="000000"/>
                        </a:solidFill>
                        <a:latin typeface="Cambria Math"/>
                        <a:ea typeface="Calibri"/>
                        <a:cs typeface="Times New Roman"/>
                      </a:rPr>
                      <m:t>√</m:t>
                    </m:r>
                    <m:r>
                      <a:rPr lang="tr-TR" sz="6600" b="1" i="1" kern="1200">
                        <a:solidFill>
                          <a:srgbClr val="000000"/>
                        </a:solidFill>
                        <a:latin typeface="Cambria Math"/>
                        <a:ea typeface="Calibri"/>
                        <a:cs typeface="Times New Roman"/>
                      </a:rPr>
                      <m:t>𝟐</m:t>
                    </m:r>
                  </m:oMath>
                </a14:m>
                <a:r>
                  <a:rPr lang="tr-TR" sz="6600" b="1" kern="1200" dirty="0">
                    <a:solidFill>
                      <a:srgbClr val="000000"/>
                    </a:solidFill>
                    <a:latin typeface="Calibri"/>
                    <a:ea typeface="Times New Roman"/>
                    <a:cs typeface="Times New Roman"/>
                  </a:rPr>
                  <a:t> </a:t>
                </a:r>
                <a:endParaRPr lang="tr-TR" sz="6600" b="1" kern="1200" dirty="0">
                  <a:solidFill>
                    <a:srgbClr val="000000"/>
                  </a:solidFill>
                  <a:latin typeface="Comic Sans MS" pitchFamily="66" charset="0"/>
                  <a:ea typeface="+mn-ea"/>
                  <a:cs typeface="+mn-cs"/>
                </a:endParaRPr>
              </a:p>
            </p:txBody>
          </p:sp>
        </mc:Choice>
        <mc:Fallback xmlns="">
          <p:sp>
            <p:nvSpPr>
              <p:cNvPr id="27650" name="Rectangle 2"/>
              <p:cNvSpPr>
                <a:spLocks noGrp="1" noRot="1" noChangeAspect="1" noMove="1" noResize="1" noEditPoints="1" noAdjustHandles="1" noChangeArrowheads="1" noChangeShapeType="1" noTextEdit="1"/>
              </p:cNvSpPr>
              <p:nvPr>
                <p:ph type="title"/>
              </p:nvPr>
            </p:nvSpPr>
            <p:spPr>
              <a:xfrm>
                <a:off x="539552" y="1772816"/>
                <a:ext cx="6870700" cy="1600200"/>
              </a:xfrm>
              <a:blipFill rotWithShape="1">
                <a:blip r:embed="rId2"/>
                <a:stretch>
                  <a:fillRect b="-29771"/>
                </a:stretch>
              </a:blipFill>
            </p:spPr>
            <p:txBody>
              <a:bodyPr/>
              <a:lstStyle/>
              <a:p>
                <a:r>
                  <a:rPr lang="tr-TR">
                    <a:noFill/>
                  </a:rPr>
                  <a:t> </a:t>
                </a:r>
              </a:p>
            </p:txBody>
          </p:sp>
        </mc:Fallback>
      </mc:AlternateContent>
      <p:sp>
        <p:nvSpPr>
          <p:cNvPr id="2" name="Dikdörtgen 1"/>
          <p:cNvSpPr/>
          <p:nvPr/>
        </p:nvSpPr>
        <p:spPr>
          <a:xfrm>
            <a:off x="395536" y="404664"/>
            <a:ext cx="1725151"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FİZİK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a:solidFill>
                  <a:srgbClr val="C00000"/>
                </a:solidFill>
                <a:latin typeface="Arial" charset="0"/>
              </a:rPr>
              <a:t>60 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3260007" y="358908"/>
            <a:ext cx="1725151"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FİZİK</a:t>
            </a: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55650" y="333375"/>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smtClean="0">
                <a:solidFill>
                  <a:schemeClr val="tx2"/>
                </a:solidFill>
                <a:effectLst>
                  <a:outerShdw blurRad="38100" dist="38100" dir="2700000" algn="tl">
                    <a:srgbClr val="C0C0C0"/>
                  </a:outerShdw>
                </a:effectLst>
              </a:rPr>
              <a:t>FİZİK</a:t>
            </a:r>
            <a:endParaRPr lang="tr-TR" sz="4000" dirty="0">
              <a:solidFill>
                <a:schemeClr val="tx2"/>
              </a:solidFill>
              <a:effectLst>
                <a:outerShdw blurRad="38100" dist="38100" dir="2700000" algn="tl">
                  <a:srgbClr val="C0C0C0"/>
                </a:outerShdw>
              </a:effectLst>
            </a:endParaRPr>
          </a:p>
        </p:txBody>
      </p:sp>
      <p:sp>
        <p:nvSpPr>
          <p:cNvPr id="30723" name="Rectangle 3"/>
          <p:cNvSpPr>
            <a:spLocks noChangeArrowheads="1"/>
          </p:cNvSpPr>
          <p:nvPr/>
        </p:nvSpPr>
        <p:spPr bwMode="auto">
          <a:xfrm>
            <a:off x="323528" y="1052736"/>
            <a:ext cx="7921625" cy="863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3200" b="1" dirty="0">
                <a:effectLst>
                  <a:outerShdw blurRad="38100" dist="38100" dir="2700000" algn="tl">
                    <a:srgbClr val="C0C0C0"/>
                  </a:outerShdw>
                </a:effectLst>
              </a:rPr>
              <a:t>SORU </a:t>
            </a:r>
            <a:r>
              <a:rPr lang="tr-TR" sz="3200" b="1" dirty="0" smtClean="0">
                <a:effectLst>
                  <a:outerShdw blurRad="38100" dist="38100" dir="2700000" algn="tl">
                    <a:srgbClr val="C0C0C0"/>
                  </a:outerShdw>
                </a:effectLst>
              </a:rPr>
              <a:t>6: </a:t>
            </a:r>
            <a:endParaRPr lang="tr-TR" sz="3200"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359904" y="1484697"/>
            <a:ext cx="8168146" cy="3939989"/>
          </a:xfrm>
          <a:prstGeom prst="rect">
            <a:avLst/>
          </a:prstGeom>
        </p:spPr>
        <p:txBody>
          <a:bodyPr wrap="square">
            <a:spAutoFit/>
          </a:bodyPr>
          <a:lstStyle/>
          <a:p>
            <a:pPr>
              <a:lnSpc>
                <a:spcPct val="115000"/>
              </a:lnSpc>
              <a:spcAft>
                <a:spcPts val="1000"/>
              </a:spcAft>
            </a:pPr>
            <a:r>
              <a:rPr lang="tr-TR" sz="4400" b="1" dirty="0" smtClean="0">
                <a:latin typeface="Calibri"/>
                <a:ea typeface="Times New Roman"/>
                <a:cs typeface="Times New Roman"/>
              </a:rPr>
              <a:t>  Yerde </a:t>
            </a:r>
            <a:r>
              <a:rPr lang="tr-TR" sz="4400" b="1" dirty="0">
                <a:latin typeface="Calibri"/>
                <a:ea typeface="Times New Roman"/>
                <a:cs typeface="Times New Roman"/>
              </a:rPr>
              <a:t>yatan bir yaralıya 170 m/s hızla yaklaşan bir ambülans f=600 </a:t>
            </a:r>
            <a:r>
              <a:rPr lang="tr-TR" sz="4400" b="1" dirty="0" err="1">
                <a:latin typeface="Calibri"/>
                <a:ea typeface="Times New Roman"/>
                <a:cs typeface="Times New Roman"/>
              </a:rPr>
              <a:t>s¯ˡ</a:t>
            </a:r>
            <a:r>
              <a:rPr lang="tr-TR" sz="4400" b="1" dirty="0">
                <a:latin typeface="Calibri"/>
                <a:ea typeface="Times New Roman"/>
                <a:cs typeface="Times New Roman"/>
              </a:rPr>
              <a:t> frekanslı siren çalmaktadır. Yaralı bu sesin frekansını kaç </a:t>
            </a:r>
            <a:r>
              <a:rPr lang="tr-TR" sz="4400" b="1" dirty="0" err="1">
                <a:latin typeface="Calibri"/>
                <a:ea typeface="Times New Roman"/>
                <a:cs typeface="Times New Roman"/>
              </a:rPr>
              <a:t>s¯ˡ</a:t>
            </a:r>
            <a:r>
              <a:rPr lang="tr-TR" sz="4400" b="1" dirty="0">
                <a:latin typeface="Calibri"/>
                <a:ea typeface="Times New Roman"/>
                <a:cs typeface="Times New Roman"/>
              </a:rPr>
              <a:t>  olarak algılar</a:t>
            </a:r>
            <a:r>
              <a:rPr lang="tr-TR" sz="4400" b="1" dirty="0" smtClean="0">
                <a:latin typeface="Calibri"/>
                <a:ea typeface="Times New Roman"/>
                <a:cs typeface="Times New Roman"/>
              </a:rPr>
              <a:t>?</a:t>
            </a:r>
            <a:endParaRPr lang="tr-TR" sz="4400" b="1" dirty="0">
              <a:latin typeface="Calibri"/>
              <a:ea typeface="Calibri"/>
              <a:cs typeface="Times New Roman"/>
            </a:endParaRPr>
          </a:p>
        </p:txBody>
      </p:sp>
      <p:sp>
        <p:nvSpPr>
          <p:cNvPr id="3" name="Dikdörtgen 2"/>
          <p:cNvSpPr/>
          <p:nvPr/>
        </p:nvSpPr>
        <p:spPr>
          <a:xfrm>
            <a:off x="3131840" y="5414798"/>
            <a:ext cx="4676435" cy="707886"/>
          </a:xfrm>
          <a:prstGeom prst="rect">
            <a:avLst/>
          </a:prstGeom>
        </p:spPr>
        <p:txBody>
          <a:bodyPr wrap="square">
            <a:spAutoFit/>
          </a:bodyPr>
          <a:lstStyle/>
          <a:p>
            <a:r>
              <a:rPr lang="tr-TR" sz="4000" b="1" dirty="0" smtClean="0">
                <a:solidFill>
                  <a:srgbClr val="C00000"/>
                </a:solidFill>
                <a:latin typeface="Arial" charset="0"/>
              </a:rPr>
              <a:t>SÜRE:60 </a:t>
            </a:r>
            <a:r>
              <a:rPr lang="tr-TR" sz="4000" b="1" dirty="0">
                <a:solidFill>
                  <a:srgbClr val="C00000"/>
                </a:solidFill>
                <a:latin typeface="Arial" charset="0"/>
              </a:rPr>
              <a:t>SANİYE </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611560" y="404664"/>
            <a:ext cx="1725151"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FİZİK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1747"/>
                                        </p:tgtEl>
                                        <p:attrNameLst>
                                          <p:attrName>style.visibility</p:attrName>
                                        </p:attrNameLst>
                                      </p:cBhvr>
                                      <p:to>
                                        <p:strVal val="visible"/>
                                      </p:to>
                                    </p:set>
                                    <p:anim calcmode="lin" valueType="num">
                                      <p:cBhvr>
                                        <p:cTn id="13" dur="500" fill="hold"/>
                                        <p:tgtEl>
                                          <p:spTgt spid="3174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1747"/>
                                        </p:tgtEl>
                                        <p:attrNameLst>
                                          <p:attrName>ppt_y</p:attrName>
                                        </p:attrNameLst>
                                      </p:cBhvr>
                                      <p:tavLst>
                                        <p:tav tm="0">
                                          <p:val>
                                            <p:strVal val="#ppt_y"/>
                                          </p:val>
                                        </p:tav>
                                        <p:tav tm="100000">
                                          <p:val>
                                            <p:strVal val="#ppt_y"/>
                                          </p:val>
                                        </p:tav>
                                      </p:tavLst>
                                    </p:anim>
                                    <p:anim calcmode="lin" valueType="num">
                                      <p:cBhvr>
                                        <p:cTn id="15" dur="500" fill="hold"/>
                                        <p:tgtEl>
                                          <p:spTgt spid="3174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174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536" y="1844824"/>
            <a:ext cx="6870700" cy="1600200"/>
          </a:xfrm>
        </p:spPr>
        <p:txBody>
          <a:bodyPr/>
          <a:lstStyle/>
          <a:p>
            <a:pPr lvl="0"/>
            <a:r>
              <a:rPr lang="tr-TR" sz="7200" b="1" kern="1200" dirty="0" smtClean="0">
                <a:solidFill>
                  <a:srgbClr val="000000"/>
                </a:solidFill>
                <a:latin typeface="Calibri"/>
                <a:ea typeface="Times New Roman"/>
                <a:cs typeface="Times New Roman"/>
              </a:rPr>
              <a:t>CEVAP:1200 </a:t>
            </a:r>
            <a:r>
              <a:rPr lang="tr-TR" sz="7200" b="1" kern="1200" dirty="0" err="1">
                <a:solidFill>
                  <a:srgbClr val="000000"/>
                </a:solidFill>
                <a:latin typeface="Calibri"/>
                <a:ea typeface="Times New Roman"/>
                <a:cs typeface="Times New Roman"/>
              </a:rPr>
              <a:t>S¯ˡ</a:t>
            </a:r>
            <a:r>
              <a:rPr lang="tr-TR" sz="7200" b="1" kern="1200" dirty="0">
                <a:solidFill>
                  <a:srgbClr val="000000"/>
                </a:solidFill>
                <a:latin typeface="Calibri"/>
                <a:ea typeface="Times New Roman"/>
                <a:cs typeface="Times New Roman"/>
              </a:rPr>
              <a:t> </a:t>
            </a:r>
            <a:endParaRPr lang="tr-TR" sz="7200" b="1" kern="1200" dirty="0">
              <a:solidFill>
                <a:srgbClr val="000000"/>
              </a:solidFill>
              <a:latin typeface="Comic Sans MS" pitchFamily="66" charset="0"/>
              <a:ea typeface="+mn-ea"/>
              <a:cs typeface="+mn-cs"/>
            </a:endParaRPr>
          </a:p>
        </p:txBody>
      </p:sp>
      <p:sp>
        <p:nvSpPr>
          <p:cNvPr id="2" name="Dikdörtgen 1"/>
          <p:cNvSpPr/>
          <p:nvPr/>
        </p:nvSpPr>
        <p:spPr>
          <a:xfrm>
            <a:off x="395536" y="332656"/>
            <a:ext cx="1725151"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FİZİK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a:solidFill>
                  <a:srgbClr val="C00000"/>
                </a:solidFill>
                <a:latin typeface="Arial" charset="0"/>
              </a:rPr>
              <a:t>60 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755650" y="333375"/>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smtClean="0">
                <a:solidFill>
                  <a:schemeClr val="tx2"/>
                </a:solidFill>
                <a:effectLst>
                  <a:outerShdw blurRad="38100" dist="38100" dir="2700000" algn="tl">
                    <a:srgbClr val="C0C0C0"/>
                  </a:outerShdw>
                </a:effectLst>
              </a:rPr>
              <a:t>MATEMATİK</a:t>
            </a:r>
            <a:endParaRPr lang="tr-TR" sz="4000" dirty="0">
              <a:solidFill>
                <a:schemeClr val="tx2"/>
              </a:solidFill>
              <a:effectLst>
                <a:outerShdw blurRad="38100" dist="38100" dir="2700000" algn="tl">
                  <a:srgbClr val="C0C0C0"/>
                </a:outerShdw>
              </a:effectLst>
            </a:endParaRPr>
          </a:p>
        </p:txBody>
      </p:sp>
      <p:sp>
        <p:nvSpPr>
          <p:cNvPr id="187395" name="Rectangle 3"/>
          <p:cNvSpPr>
            <a:spLocks noChangeArrowheads="1"/>
          </p:cNvSpPr>
          <p:nvPr/>
        </p:nvSpPr>
        <p:spPr bwMode="auto">
          <a:xfrm>
            <a:off x="251520" y="980728"/>
            <a:ext cx="7921625" cy="79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b="1" dirty="0">
                <a:effectLst>
                  <a:outerShdw blurRad="38100" dist="38100" dir="2700000" algn="tl">
                    <a:srgbClr val="C0C0C0"/>
                  </a:outerShdw>
                </a:effectLst>
              </a:rPr>
              <a:t>SORU </a:t>
            </a:r>
            <a:r>
              <a:rPr lang="tr-TR" b="1" dirty="0" smtClean="0">
                <a:effectLst>
                  <a:outerShdw blurRad="38100" dist="38100" dir="2700000" algn="tl">
                    <a:srgbClr val="C0C0C0"/>
                  </a:outerShdw>
                </a:effectLst>
              </a:rPr>
              <a:t>7: </a:t>
            </a:r>
            <a:endParaRPr lang="tr-TR"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76685"/>
            <a:ext cx="6912768" cy="399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3419873" y="5733256"/>
            <a:ext cx="4608512" cy="707886"/>
          </a:xfrm>
          <a:prstGeom prst="rect">
            <a:avLst/>
          </a:prstGeom>
        </p:spPr>
        <p:txBody>
          <a:bodyPr wrap="square">
            <a:spAutoFit/>
          </a:bodyPr>
          <a:lstStyle/>
          <a:p>
            <a:r>
              <a:rPr lang="tr-TR" sz="4000" b="1" dirty="0" smtClean="0">
                <a:solidFill>
                  <a:srgbClr val="C00000"/>
                </a:solidFill>
                <a:latin typeface="Arial" charset="0"/>
              </a:rPr>
              <a:t>SÜRE:60 </a:t>
            </a:r>
            <a:r>
              <a:rPr lang="tr-TR" sz="4000" b="1" dirty="0">
                <a:solidFill>
                  <a:srgbClr val="C00000"/>
                </a:solidFill>
                <a:latin typeface="Arial" charset="0"/>
              </a:rPr>
              <a:t>SANİYE </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648" y="188640"/>
            <a:ext cx="8640960" cy="504056"/>
          </a:xfrm>
        </p:spPr>
        <p:txBody>
          <a:bodyPr/>
          <a:lstStyle/>
          <a:p>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YARIŞMA SORULARINI HAZIRLAYANLAR</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3" name="Tablo 2"/>
          <p:cNvGraphicFramePr>
            <a:graphicFrameLocks noGrp="1"/>
          </p:cNvGraphicFramePr>
          <p:nvPr>
            <p:extLst/>
          </p:nvPr>
        </p:nvGraphicFramePr>
        <p:xfrm>
          <a:off x="179512" y="980728"/>
          <a:ext cx="8136903" cy="5040559"/>
        </p:xfrm>
        <a:graphic>
          <a:graphicData uri="http://schemas.openxmlformats.org/drawingml/2006/table">
            <a:tbl>
              <a:tblPr firstRow="1" firstCol="1" bandRow="1">
                <a:tableStyleId>{16D9F66E-5EB9-4882-86FB-DCBF35E3C3E4}</a:tableStyleId>
              </a:tblPr>
              <a:tblGrid>
                <a:gridCol w="2219725"/>
                <a:gridCol w="2662208"/>
                <a:gridCol w="3254970"/>
              </a:tblGrid>
              <a:tr h="569029">
                <a:tc>
                  <a:txBody>
                    <a:bodyPr/>
                    <a:lstStyle/>
                    <a:p>
                      <a:pPr algn="ctr">
                        <a:lnSpc>
                          <a:spcPct val="115000"/>
                        </a:lnSpc>
                        <a:spcAft>
                          <a:spcPts val="0"/>
                        </a:spcAft>
                      </a:pPr>
                      <a:r>
                        <a:rPr lang="tr-TR" sz="2000" dirty="0">
                          <a:solidFill>
                            <a:srgbClr val="7030A0"/>
                          </a:solidFill>
                          <a:effectLst/>
                        </a:rPr>
                        <a:t>SINIF</a:t>
                      </a:r>
                      <a:endParaRPr lang="tr-TR" sz="2000" b="1" dirty="0">
                        <a:solidFill>
                          <a:srgbClr val="7030A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dirty="0">
                          <a:solidFill>
                            <a:srgbClr val="7030A0"/>
                          </a:solidFill>
                          <a:effectLst/>
                        </a:rPr>
                        <a:t>DERS ADI</a:t>
                      </a:r>
                      <a:endParaRPr lang="tr-TR" sz="2000" b="1" dirty="0">
                        <a:solidFill>
                          <a:srgbClr val="7030A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dirty="0">
                          <a:solidFill>
                            <a:srgbClr val="7030A0"/>
                          </a:solidFill>
                          <a:effectLst/>
                        </a:rPr>
                        <a:t>ÖĞRETMEN</a:t>
                      </a:r>
                      <a:endParaRPr lang="tr-TR" sz="2000" b="1" dirty="0">
                        <a:solidFill>
                          <a:srgbClr val="7030A0"/>
                        </a:solidFill>
                        <a:effectLst/>
                        <a:latin typeface="Calibri"/>
                        <a:ea typeface="Calibri"/>
                        <a:cs typeface="Times New Roman"/>
                      </a:endParaRPr>
                    </a:p>
                  </a:txBody>
                  <a:tcPr marL="68580" marR="68580" marT="0" marB="0" anchor="ctr"/>
                </a:tc>
              </a:tr>
              <a:tr h="447094">
                <a:tc>
                  <a:txBody>
                    <a:bodyPr/>
                    <a:lstStyle/>
                    <a:p>
                      <a:pPr algn="ctr">
                        <a:lnSpc>
                          <a:spcPct val="115000"/>
                        </a:lnSpc>
                        <a:spcAft>
                          <a:spcPts val="0"/>
                        </a:spcAft>
                      </a:pPr>
                      <a:r>
                        <a:rPr lang="tr-TR" sz="2000" dirty="0">
                          <a:effectLst/>
                        </a:rPr>
                        <a:t>11.SINIFLAR</a:t>
                      </a:r>
                      <a:endParaRPr lang="tr-TR" sz="2000" b="1"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TÜRK EDEBİYATI</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MEHMET ÇOŞKUN</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DİL VE ANLATIM</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ORHAN DURAN</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MATEMATİK</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ALPER ÇINAR</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/7</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KİMYA</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TALİP ULUTANRIVERDİ</a:t>
                      </a:r>
                      <a:endParaRPr lang="tr-TR" sz="2000" b="1">
                        <a:effectLst/>
                        <a:latin typeface="Calibri"/>
                        <a:ea typeface="Calibri"/>
                        <a:cs typeface="Times New Roman"/>
                      </a:endParaRPr>
                    </a:p>
                  </a:txBody>
                  <a:tcPr marL="68580" marR="68580" marT="0" marB="0"/>
                </a:tc>
              </a:tr>
              <a:tr h="44768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BİYOLOJİ</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MAHMUT ARI</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FİZİK</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SARGIN YEŞİLYURT</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T.C. İNK. TARİHİ</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dirty="0">
                          <a:effectLst/>
                        </a:rPr>
                        <a:t>AHMET ÖZER</a:t>
                      </a:r>
                      <a:endParaRPr lang="tr-TR" sz="2000" b="1" dirty="0">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FELSEFE</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AYTEN BEKTAŞ</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DİN K. VE AHLK. B.</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MUSTAFA ÇİFTÇİ</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GENEL KÜLTÜR</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dirty="0">
                          <a:effectLst/>
                        </a:rPr>
                        <a:t>EEBİYAT ZÜMRESİ</a:t>
                      </a:r>
                      <a:endParaRPr lang="tr-TR" sz="20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31556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3"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502248" y="404664"/>
            <a:ext cx="3454792"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MATEMATİK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anim calcmode="lin" valueType="num">
                                      <p:cBhvr>
                                        <p:cTn id="7" dur="500" fill="hold"/>
                                        <p:tgtEl>
                                          <p:spTgt spid="189442"/>
                                        </p:tgtEl>
                                        <p:attrNameLst>
                                          <p:attrName>ppt_w</p:attrName>
                                        </p:attrNameLst>
                                      </p:cBhvr>
                                      <p:tavLst>
                                        <p:tav tm="0">
                                          <p:val>
                                            <p:fltVal val="0"/>
                                          </p:val>
                                        </p:tav>
                                        <p:tav tm="100000">
                                          <p:val>
                                            <p:strVal val="#ppt_w"/>
                                          </p:val>
                                        </p:tav>
                                      </p:tavLst>
                                    </p:anim>
                                    <p:anim calcmode="lin" valueType="num">
                                      <p:cBhvr>
                                        <p:cTn id="8" dur="500" fill="hold"/>
                                        <p:tgtEl>
                                          <p:spTgt spid="1894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89443"/>
                                        </p:tgtEl>
                                        <p:attrNameLst>
                                          <p:attrName>style.visibility</p:attrName>
                                        </p:attrNameLst>
                                      </p:cBhvr>
                                      <p:to>
                                        <p:strVal val="visible"/>
                                      </p:to>
                                    </p:set>
                                    <p:anim calcmode="lin" valueType="num">
                                      <p:cBhvr>
                                        <p:cTn id="13" dur="500" fill="hold"/>
                                        <p:tgtEl>
                                          <p:spTgt spid="18944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9443"/>
                                        </p:tgtEl>
                                        <p:attrNameLst>
                                          <p:attrName>ppt_y</p:attrName>
                                        </p:attrNameLst>
                                      </p:cBhvr>
                                      <p:tavLst>
                                        <p:tav tm="0">
                                          <p:val>
                                            <p:strVal val="#ppt_y"/>
                                          </p:val>
                                        </p:tav>
                                        <p:tav tm="100000">
                                          <p:val>
                                            <p:strVal val="#ppt_y"/>
                                          </p:val>
                                        </p:tav>
                                      </p:tavLst>
                                    </p:anim>
                                    <p:anim calcmode="lin" valueType="num">
                                      <p:cBhvr>
                                        <p:cTn id="15" dur="500" fill="hold"/>
                                        <p:tgtEl>
                                          <p:spTgt spid="18944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944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9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755650" y="333375"/>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endParaRPr lang="tr-TR" sz="4000" dirty="0">
              <a:solidFill>
                <a:schemeClr val="tx2"/>
              </a:solidFill>
              <a:effectLst>
                <a:outerShdw blurRad="38100" dist="38100" dir="2700000" algn="tl">
                  <a:srgbClr val="C0C0C0"/>
                </a:outerShdw>
              </a:effectLst>
            </a:endParaRPr>
          </a:p>
        </p:txBody>
      </p:sp>
      <p:sp>
        <p:nvSpPr>
          <p:cNvPr id="190467" name="Rectangle 3"/>
          <p:cNvSpPr>
            <a:spLocks noChangeArrowheads="1"/>
          </p:cNvSpPr>
          <p:nvPr/>
        </p:nvSpPr>
        <p:spPr bwMode="auto">
          <a:xfrm>
            <a:off x="1331640" y="2348880"/>
            <a:ext cx="4825032" cy="107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4800" b="1" dirty="0"/>
              <a:t>CEVAP </a:t>
            </a:r>
            <a:r>
              <a:rPr lang="tr-TR" sz="4800" b="1" dirty="0" smtClean="0"/>
              <a:t>7: 3</a:t>
            </a:r>
            <a:endParaRPr lang="tr-TR" sz="4800" b="1" dirty="0"/>
          </a:p>
        </p:txBody>
      </p:sp>
      <p:sp>
        <p:nvSpPr>
          <p:cNvPr id="2" name="Dikdörtgen 1"/>
          <p:cNvSpPr/>
          <p:nvPr/>
        </p:nvSpPr>
        <p:spPr>
          <a:xfrm>
            <a:off x="323528" y="411232"/>
            <a:ext cx="3454792"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MATEMATİK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a:solidFill>
                  <a:srgbClr val="C00000"/>
                </a:solidFill>
                <a:latin typeface="Arial" charset="0"/>
              </a:rPr>
              <a:t>60 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668890" y="400930"/>
            <a:ext cx="3454792"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MATEMATİK</a:t>
            </a: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55650" y="333375"/>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smtClean="0">
                <a:solidFill>
                  <a:schemeClr val="tx2"/>
                </a:solidFill>
                <a:effectLst>
                  <a:outerShdw blurRad="38100" dist="38100" dir="2700000" algn="tl">
                    <a:srgbClr val="C0C0C0"/>
                  </a:outerShdw>
                </a:effectLst>
              </a:rPr>
              <a:t>MATEMATİK</a:t>
            </a:r>
            <a:endParaRPr lang="tr-TR" sz="4000" dirty="0">
              <a:solidFill>
                <a:schemeClr val="tx2"/>
              </a:solidFill>
              <a:effectLst>
                <a:outerShdw blurRad="38100" dist="38100" dir="2700000" algn="tl">
                  <a:srgbClr val="C0C0C0"/>
                </a:outerShdw>
              </a:effectLst>
            </a:endParaRPr>
          </a:p>
        </p:txBody>
      </p:sp>
      <p:sp>
        <p:nvSpPr>
          <p:cNvPr id="34819" name="Rectangle 3"/>
          <p:cNvSpPr>
            <a:spLocks noChangeArrowheads="1"/>
          </p:cNvSpPr>
          <p:nvPr/>
        </p:nvSpPr>
        <p:spPr bwMode="auto">
          <a:xfrm>
            <a:off x="179512" y="837022"/>
            <a:ext cx="7921625" cy="71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b="1" dirty="0">
                <a:effectLst>
                  <a:outerShdw blurRad="38100" dist="38100" dir="2700000" algn="tl">
                    <a:srgbClr val="C0C0C0"/>
                  </a:outerShdw>
                </a:effectLst>
              </a:rPr>
              <a:t>SORU </a:t>
            </a:r>
            <a:r>
              <a:rPr lang="tr-TR" b="1" dirty="0" smtClean="0">
                <a:effectLst>
                  <a:outerShdw blurRad="38100" dist="38100" dir="2700000" algn="tl">
                    <a:srgbClr val="C0C0C0"/>
                  </a:outerShdw>
                </a:effectLst>
              </a:rPr>
              <a:t>8: </a:t>
            </a:r>
            <a:endParaRPr lang="tr-TR"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060506" cy="40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843808" y="5445224"/>
            <a:ext cx="5257329" cy="707886"/>
          </a:xfrm>
          <a:prstGeom prst="rect">
            <a:avLst/>
          </a:prstGeom>
        </p:spPr>
        <p:txBody>
          <a:bodyPr wrap="square">
            <a:spAutoFit/>
          </a:bodyPr>
          <a:lstStyle/>
          <a:p>
            <a:r>
              <a:rPr lang="tr-TR" sz="4000" b="1" dirty="0" smtClean="0">
                <a:solidFill>
                  <a:srgbClr val="C00000"/>
                </a:solidFill>
                <a:latin typeface="Arial" charset="0"/>
              </a:rPr>
              <a:t>SÜRE:60 </a:t>
            </a:r>
            <a:r>
              <a:rPr lang="tr-TR" sz="4000" b="1" dirty="0">
                <a:solidFill>
                  <a:srgbClr val="C00000"/>
                </a:solidFill>
                <a:latin typeface="Arial" charset="0"/>
              </a:rPr>
              <a:t>SANİYE </a:t>
            </a: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323528" y="332656"/>
            <a:ext cx="3454792"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MATEMATİK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5843"/>
                                        </p:tgtEl>
                                        <p:attrNameLst>
                                          <p:attrName>style.visibility</p:attrName>
                                        </p:attrNameLst>
                                      </p:cBhvr>
                                      <p:to>
                                        <p:strVal val="visible"/>
                                      </p:to>
                                    </p:set>
                                    <p:anim calcmode="lin" valueType="num">
                                      <p:cBhvr>
                                        <p:cTn id="13" dur="500" fill="hold"/>
                                        <p:tgtEl>
                                          <p:spTgt spid="3584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5843"/>
                                        </p:tgtEl>
                                        <p:attrNameLst>
                                          <p:attrName>ppt_y</p:attrName>
                                        </p:attrNameLst>
                                      </p:cBhvr>
                                      <p:tavLst>
                                        <p:tav tm="0">
                                          <p:val>
                                            <p:strVal val="#ppt_y"/>
                                          </p:val>
                                        </p:tav>
                                        <p:tav tm="100000">
                                          <p:val>
                                            <p:strVal val="#ppt_y"/>
                                          </p:val>
                                        </p:tav>
                                      </p:tavLst>
                                    </p:anim>
                                    <p:anim calcmode="lin" valueType="num">
                                      <p:cBhvr>
                                        <p:cTn id="15" dur="500" fill="hold"/>
                                        <p:tgtEl>
                                          <p:spTgt spid="3584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584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99592" y="1988840"/>
            <a:ext cx="6870700" cy="1600200"/>
          </a:xfrm>
        </p:spPr>
        <p:txBody>
          <a:bodyPr/>
          <a:lstStyle/>
          <a:p>
            <a:pPr eaLnBrk="1" hangingPunct="1"/>
            <a:r>
              <a:rPr lang="tr-TR" b="1" dirty="0" smtClean="0"/>
              <a:t>CEVAP:30</a:t>
            </a:r>
            <a:endParaRPr lang="tr-TR" dirty="0" smtClean="0"/>
          </a:p>
        </p:txBody>
      </p:sp>
      <p:sp>
        <p:nvSpPr>
          <p:cNvPr id="2" name="Dikdörtgen 1"/>
          <p:cNvSpPr/>
          <p:nvPr/>
        </p:nvSpPr>
        <p:spPr>
          <a:xfrm>
            <a:off x="395536" y="332656"/>
            <a:ext cx="3454792"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MATEMATİK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a:solidFill>
                  <a:srgbClr val="C00000"/>
                </a:solidFill>
                <a:latin typeface="Arial" charset="0"/>
              </a:rPr>
              <a:t>60 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686307" y="376866"/>
            <a:ext cx="3454792"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MATEMATİK</a:t>
            </a: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55650" y="333375"/>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smtClean="0">
                <a:solidFill>
                  <a:schemeClr val="tx2"/>
                </a:solidFill>
                <a:effectLst>
                  <a:outerShdw blurRad="38100" dist="38100" dir="2700000" algn="tl">
                    <a:srgbClr val="C0C0C0"/>
                  </a:outerShdw>
                </a:effectLst>
              </a:rPr>
              <a:t>MATEMATİK</a:t>
            </a:r>
            <a:endParaRPr lang="tr-TR" sz="4000" dirty="0">
              <a:solidFill>
                <a:schemeClr val="tx2"/>
              </a:solidFill>
              <a:effectLst>
                <a:outerShdw blurRad="38100" dist="38100" dir="2700000" algn="tl">
                  <a:srgbClr val="C0C0C0"/>
                </a:outerShdw>
              </a:effectLst>
            </a:endParaRPr>
          </a:p>
        </p:txBody>
      </p:sp>
      <p:sp>
        <p:nvSpPr>
          <p:cNvPr id="38915" name="Rectangle 3"/>
          <p:cNvSpPr>
            <a:spLocks noChangeArrowheads="1"/>
          </p:cNvSpPr>
          <p:nvPr/>
        </p:nvSpPr>
        <p:spPr bwMode="auto">
          <a:xfrm>
            <a:off x="257075" y="945034"/>
            <a:ext cx="7921625" cy="5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2800" b="1" dirty="0">
                <a:effectLst>
                  <a:outerShdw blurRad="38100" dist="38100" dir="2700000" algn="tl">
                    <a:srgbClr val="C0C0C0"/>
                  </a:outerShdw>
                </a:effectLst>
              </a:rPr>
              <a:t>SORU 9</a:t>
            </a:r>
            <a:r>
              <a:rPr lang="tr-TR" sz="2800" b="1" dirty="0" smtClean="0">
                <a:effectLst>
                  <a:outerShdw blurRad="38100" dist="38100" dir="2700000" algn="tl">
                    <a:srgbClr val="C0C0C0"/>
                  </a:outerShdw>
                </a:effectLst>
              </a:rPr>
              <a:t>: </a:t>
            </a:r>
            <a:endParaRPr lang="tr-TR" sz="2800"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10" y="810705"/>
            <a:ext cx="7423050" cy="3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843808" y="5373216"/>
            <a:ext cx="5180491" cy="707886"/>
          </a:xfrm>
          <a:prstGeom prst="rect">
            <a:avLst/>
          </a:prstGeom>
        </p:spPr>
        <p:txBody>
          <a:bodyPr wrap="square">
            <a:spAutoFit/>
          </a:bodyPr>
          <a:lstStyle/>
          <a:p>
            <a:r>
              <a:rPr lang="tr-TR" sz="4000" b="1" dirty="0" smtClean="0">
                <a:solidFill>
                  <a:srgbClr val="C00000"/>
                </a:solidFill>
                <a:latin typeface="Arial" charset="0"/>
              </a:rPr>
              <a:t>SÜRE:60 </a:t>
            </a:r>
            <a:r>
              <a:rPr lang="tr-TR" sz="4000" b="1" dirty="0">
                <a:solidFill>
                  <a:srgbClr val="C00000"/>
                </a:solidFill>
                <a:latin typeface="Arial" charset="0"/>
              </a:rPr>
              <a:t>SANİYE </a:t>
            </a: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323528" y="260648"/>
            <a:ext cx="3454792"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MATEMATİK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
                                          </p:val>
                                        </p:tav>
                                        <p:tav tm="100000">
                                          <p:val>
                                            <p:strVal val="#ppt_w"/>
                                          </p:val>
                                        </p:tav>
                                      </p:tavLst>
                                    </p:anim>
                                    <p:anim calcmode="lin" valueType="num">
                                      <p:cBhvr>
                                        <p:cTn id="8" dur="500" fill="hold"/>
                                        <p:tgtEl>
                                          <p:spTgt spid="399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9939"/>
                                        </p:tgtEl>
                                        <p:attrNameLst>
                                          <p:attrName>style.visibility</p:attrName>
                                        </p:attrNameLst>
                                      </p:cBhvr>
                                      <p:to>
                                        <p:strVal val="visible"/>
                                      </p:to>
                                    </p:set>
                                    <p:anim calcmode="lin" valueType="num">
                                      <p:cBhvr>
                                        <p:cTn id="13" dur="500" fill="hold"/>
                                        <p:tgtEl>
                                          <p:spTgt spid="3993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9939"/>
                                        </p:tgtEl>
                                        <p:attrNameLst>
                                          <p:attrName>ppt_y</p:attrName>
                                        </p:attrNameLst>
                                      </p:cBhvr>
                                      <p:tavLst>
                                        <p:tav tm="0">
                                          <p:val>
                                            <p:strVal val="#ppt_y"/>
                                          </p:val>
                                        </p:tav>
                                        <p:tav tm="100000">
                                          <p:val>
                                            <p:strVal val="#ppt_y"/>
                                          </p:val>
                                        </p:tav>
                                      </p:tavLst>
                                    </p:anim>
                                    <p:anim calcmode="lin" valueType="num">
                                      <p:cBhvr>
                                        <p:cTn id="15" dur="500" fill="hold"/>
                                        <p:tgtEl>
                                          <p:spTgt spid="3993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993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1560" y="1916832"/>
            <a:ext cx="6870700" cy="1600200"/>
          </a:xfrm>
        </p:spPr>
        <p:txBody>
          <a:bodyPr/>
          <a:lstStyle/>
          <a:p>
            <a:pPr eaLnBrk="1" hangingPunct="1"/>
            <a:r>
              <a:rPr lang="tr-TR" sz="6600" b="1" dirty="0" smtClean="0"/>
              <a:t>CEVAP:7</a:t>
            </a:r>
            <a:endParaRPr lang="tr-TR" sz="6600" dirty="0" smtClean="0"/>
          </a:p>
        </p:txBody>
      </p:sp>
      <p:sp>
        <p:nvSpPr>
          <p:cNvPr id="2" name="Dikdörtgen 1"/>
          <p:cNvSpPr/>
          <p:nvPr/>
        </p:nvSpPr>
        <p:spPr>
          <a:xfrm>
            <a:off x="323528" y="260648"/>
            <a:ext cx="3454792"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MATEMATİK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a:solidFill>
                  <a:srgbClr val="C00000"/>
                </a:solidFill>
                <a:latin typeface="Arial" charset="0"/>
              </a:rPr>
              <a:t>3</a:t>
            </a:r>
            <a:r>
              <a:rPr lang="tr-TR" sz="4000" b="1" dirty="0" smtClean="0">
                <a:solidFill>
                  <a:srgbClr val="C00000"/>
                </a:solidFill>
                <a:latin typeface="Arial" charset="0"/>
              </a:rPr>
              <a:t>0 </a:t>
            </a:r>
            <a:r>
              <a:rPr lang="tr-TR" sz="4000" b="1" dirty="0">
                <a:solidFill>
                  <a:srgbClr val="C00000"/>
                </a:solidFill>
                <a:latin typeface="Arial" charset="0"/>
              </a:rPr>
              <a:t>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195736" y="191136"/>
            <a:ext cx="3960440" cy="584775"/>
          </a:xfrm>
          <a:prstGeom prst="rect">
            <a:avLst/>
          </a:prstGeom>
        </p:spPr>
        <p:txBody>
          <a:bodyPr wrap="square">
            <a:spAutoFit/>
          </a:bodyPr>
          <a:lstStyle/>
          <a:p>
            <a:pPr lvl="0" algn="ctr">
              <a:defRPr/>
            </a:pPr>
            <a:r>
              <a:rPr lang="tr-TR" sz="3200" dirty="0">
                <a:solidFill>
                  <a:srgbClr val="FF0000"/>
                </a:solidFill>
                <a:effectLst>
                  <a:outerShdw blurRad="38100" dist="38100" dir="2700000" algn="tl">
                    <a:srgbClr val="C0C0C0"/>
                  </a:outerShdw>
                </a:effectLst>
              </a:rPr>
              <a:t>TÜRK EDEBİYATI </a:t>
            </a: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a:solidFill>
                  <a:srgbClr val="C00000"/>
                </a:solidFill>
                <a:latin typeface="Arial" charset="0"/>
              </a:rPr>
              <a:t>60 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994049" y="358908"/>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55650" y="333375"/>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smtClean="0">
                <a:solidFill>
                  <a:schemeClr val="tx2"/>
                </a:solidFill>
                <a:effectLst>
                  <a:outerShdw blurRad="38100" dist="38100" dir="2700000" algn="tl">
                    <a:srgbClr val="C0C0C0"/>
                  </a:outerShdw>
                </a:effectLst>
              </a:rPr>
              <a:t>KİMYA</a:t>
            </a:r>
            <a:endParaRPr lang="tr-TR" sz="4000" dirty="0">
              <a:solidFill>
                <a:schemeClr val="tx2"/>
              </a:solidFill>
              <a:effectLst>
                <a:outerShdw blurRad="38100" dist="38100" dir="2700000" algn="tl">
                  <a:srgbClr val="C0C0C0"/>
                </a:outerShdw>
              </a:effectLst>
            </a:endParaRPr>
          </a:p>
        </p:txBody>
      </p:sp>
      <p:sp>
        <p:nvSpPr>
          <p:cNvPr id="47107" name="Rectangle 3"/>
          <p:cNvSpPr>
            <a:spLocks noChangeArrowheads="1"/>
          </p:cNvSpPr>
          <p:nvPr/>
        </p:nvSpPr>
        <p:spPr bwMode="auto">
          <a:xfrm>
            <a:off x="251520" y="873026"/>
            <a:ext cx="7921625" cy="64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b="1" dirty="0">
                <a:effectLst>
                  <a:outerShdw blurRad="38100" dist="38100" dir="2700000" algn="tl">
                    <a:srgbClr val="C0C0C0"/>
                  </a:outerShdw>
                </a:effectLst>
              </a:rPr>
              <a:t>SORU </a:t>
            </a:r>
            <a:r>
              <a:rPr lang="tr-TR" b="1" dirty="0" smtClean="0">
                <a:effectLst>
                  <a:outerShdw blurRad="38100" dist="38100" dir="2700000" algn="tl">
                    <a:srgbClr val="C0C0C0"/>
                  </a:outerShdw>
                </a:effectLst>
              </a:rPr>
              <a:t>10: </a:t>
            </a:r>
            <a:endParaRPr lang="tr-TR"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251521" y="1340768"/>
            <a:ext cx="7921624" cy="4467890"/>
          </a:xfrm>
          <a:prstGeom prst="rect">
            <a:avLst/>
          </a:prstGeom>
        </p:spPr>
        <p:txBody>
          <a:bodyPr wrap="square">
            <a:spAutoFit/>
          </a:bodyPr>
          <a:lstStyle/>
          <a:p>
            <a:pPr lvl="0">
              <a:lnSpc>
                <a:spcPct val="115000"/>
              </a:lnSpc>
              <a:spcAft>
                <a:spcPts val="1000"/>
              </a:spcAft>
            </a:pPr>
            <a:r>
              <a:rPr lang="tr-TR" dirty="0" smtClean="0">
                <a:latin typeface="Calibri"/>
                <a:ea typeface="Calibri"/>
                <a:cs typeface="Times New Roman"/>
              </a:rPr>
              <a:t>    </a:t>
            </a:r>
            <a:r>
              <a:rPr lang="tr-TR" sz="4800" b="1" i="1" dirty="0" smtClean="0">
                <a:latin typeface="Candara" pitchFamily="34" charset="0"/>
                <a:ea typeface="Calibri"/>
                <a:cs typeface="Times New Roman"/>
              </a:rPr>
              <a:t>Mekanizmalı bir tepkimede   I. basamakta oluşup II. basamakta harcanan tanecik türüne ne ad verilir?</a:t>
            </a:r>
          </a:p>
          <a:p>
            <a:pPr>
              <a:lnSpc>
                <a:spcPct val="115000"/>
              </a:lnSpc>
              <a:spcAft>
                <a:spcPts val="1000"/>
              </a:spcAft>
            </a:pPr>
            <a:r>
              <a:rPr lang="tr-TR" sz="4800" b="1" i="1" dirty="0" smtClean="0">
                <a:latin typeface="Candara" pitchFamily="34" charset="0"/>
                <a:ea typeface="Calibri"/>
                <a:cs typeface="Times New Roman"/>
              </a:rPr>
              <a:t> </a:t>
            </a:r>
          </a:p>
        </p:txBody>
      </p:sp>
      <p:sp>
        <p:nvSpPr>
          <p:cNvPr id="3" name="Dikdörtgen 2"/>
          <p:cNvSpPr/>
          <p:nvPr/>
        </p:nvSpPr>
        <p:spPr>
          <a:xfrm>
            <a:off x="2987824" y="5661248"/>
            <a:ext cx="4892459" cy="707886"/>
          </a:xfrm>
          <a:prstGeom prst="rect">
            <a:avLst/>
          </a:prstGeom>
        </p:spPr>
        <p:txBody>
          <a:bodyPr wrap="square">
            <a:spAutoFit/>
          </a:bodyPr>
          <a:lstStyle/>
          <a:p>
            <a:r>
              <a:rPr lang="tr-TR" sz="4000" b="1" dirty="0" smtClean="0">
                <a:solidFill>
                  <a:srgbClr val="C00000"/>
                </a:solidFill>
                <a:latin typeface="Arial" charset="0"/>
              </a:rPr>
              <a:t>SÜRE:60 </a:t>
            </a:r>
            <a:r>
              <a:rPr lang="tr-TR" sz="4000" b="1" dirty="0">
                <a:solidFill>
                  <a:srgbClr val="C00000"/>
                </a:solidFill>
                <a:latin typeface="Arial" charset="0"/>
              </a:rPr>
              <a:t>SANİYE </a:t>
            </a: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467544" y="404664"/>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ppt_w</p:attrName>
                                        </p:attrNameLst>
                                      </p:cBhvr>
                                      <p:tavLst>
                                        <p:tav tm="0">
                                          <p:val>
                                            <p:fltVal val="0"/>
                                          </p:val>
                                        </p:tav>
                                        <p:tav tm="100000">
                                          <p:val>
                                            <p:strVal val="#ppt_w"/>
                                          </p:val>
                                        </p:tav>
                                      </p:tavLst>
                                    </p:anim>
                                    <p:anim calcmode="lin" valueType="num">
                                      <p:cBhvr>
                                        <p:cTn id="8" dur="500" fill="hold"/>
                                        <p:tgtEl>
                                          <p:spTgt spid="481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8131"/>
                                        </p:tgtEl>
                                        <p:attrNameLst>
                                          <p:attrName>style.visibility</p:attrName>
                                        </p:attrNameLst>
                                      </p:cBhvr>
                                      <p:to>
                                        <p:strVal val="visible"/>
                                      </p:to>
                                    </p:set>
                                    <p:anim calcmode="lin" valueType="num">
                                      <p:cBhvr>
                                        <p:cTn id="13" dur="500" fill="hold"/>
                                        <p:tgtEl>
                                          <p:spTgt spid="4813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8131"/>
                                        </p:tgtEl>
                                        <p:attrNameLst>
                                          <p:attrName>ppt_y</p:attrName>
                                        </p:attrNameLst>
                                      </p:cBhvr>
                                      <p:tavLst>
                                        <p:tav tm="0">
                                          <p:val>
                                            <p:strVal val="#ppt_y"/>
                                          </p:val>
                                        </p:tav>
                                        <p:tav tm="100000">
                                          <p:val>
                                            <p:strVal val="#ppt_y"/>
                                          </p:val>
                                        </p:tav>
                                      </p:tavLst>
                                    </p:anim>
                                    <p:anim calcmode="lin" valueType="num">
                                      <p:cBhvr>
                                        <p:cTn id="15" dur="500" fill="hold"/>
                                        <p:tgtEl>
                                          <p:spTgt spid="4813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813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1484784"/>
            <a:ext cx="6870700" cy="1600200"/>
          </a:xfrm>
        </p:spPr>
        <p:txBody>
          <a:bodyPr/>
          <a:lstStyle/>
          <a:p>
            <a:pPr marL="228600" lvl="0">
              <a:lnSpc>
                <a:spcPct val="115000"/>
              </a:lnSpc>
              <a:spcAft>
                <a:spcPts val="1000"/>
              </a:spcAft>
            </a:pPr>
            <a:r>
              <a:rPr lang="tr-TR" sz="4800" b="1" i="1" kern="1200" dirty="0">
                <a:solidFill>
                  <a:srgbClr val="000000"/>
                </a:solidFill>
                <a:latin typeface="Candara" pitchFamily="34" charset="0"/>
                <a:ea typeface="Calibri"/>
                <a:cs typeface="Times New Roman"/>
              </a:rPr>
              <a:t>Cevap: ARA ÜRÜN</a:t>
            </a:r>
          </a:p>
        </p:txBody>
      </p:sp>
      <p:sp>
        <p:nvSpPr>
          <p:cNvPr id="2" name="Dikdörtgen 1"/>
          <p:cNvSpPr/>
          <p:nvPr/>
        </p:nvSpPr>
        <p:spPr>
          <a:xfrm>
            <a:off x="323528" y="332656"/>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648" y="188640"/>
            <a:ext cx="8640960" cy="504056"/>
          </a:xfrm>
        </p:spPr>
        <p:txBody>
          <a:bodyPr/>
          <a:lstStyle/>
          <a:p>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YARIŞMA SORULARINI HAZIRLAYANLAR</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3" name="Tablo 2"/>
          <p:cNvGraphicFramePr>
            <a:graphicFrameLocks noGrp="1"/>
          </p:cNvGraphicFramePr>
          <p:nvPr>
            <p:extLst/>
          </p:nvPr>
        </p:nvGraphicFramePr>
        <p:xfrm>
          <a:off x="179512" y="980728"/>
          <a:ext cx="8136903" cy="5040559"/>
        </p:xfrm>
        <a:graphic>
          <a:graphicData uri="http://schemas.openxmlformats.org/drawingml/2006/table">
            <a:tbl>
              <a:tblPr firstRow="1" firstCol="1" bandRow="1">
                <a:tableStyleId>{16D9F66E-5EB9-4882-86FB-DCBF35E3C3E4}</a:tableStyleId>
              </a:tblPr>
              <a:tblGrid>
                <a:gridCol w="2219725"/>
                <a:gridCol w="2662208"/>
                <a:gridCol w="3254970"/>
              </a:tblGrid>
              <a:tr h="569029">
                <a:tc>
                  <a:txBody>
                    <a:bodyPr/>
                    <a:lstStyle/>
                    <a:p>
                      <a:pPr algn="ctr">
                        <a:lnSpc>
                          <a:spcPct val="115000"/>
                        </a:lnSpc>
                        <a:spcAft>
                          <a:spcPts val="0"/>
                        </a:spcAft>
                      </a:pPr>
                      <a:r>
                        <a:rPr lang="tr-TR" sz="2000" dirty="0">
                          <a:solidFill>
                            <a:srgbClr val="7030A0"/>
                          </a:solidFill>
                          <a:effectLst/>
                        </a:rPr>
                        <a:t>SINIF</a:t>
                      </a:r>
                      <a:endParaRPr lang="tr-TR" sz="2000" b="1" dirty="0">
                        <a:solidFill>
                          <a:srgbClr val="7030A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dirty="0">
                          <a:solidFill>
                            <a:srgbClr val="7030A0"/>
                          </a:solidFill>
                          <a:effectLst/>
                        </a:rPr>
                        <a:t>DERS ADI</a:t>
                      </a:r>
                      <a:endParaRPr lang="tr-TR" sz="2000" b="1" dirty="0">
                        <a:solidFill>
                          <a:srgbClr val="7030A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dirty="0">
                          <a:solidFill>
                            <a:srgbClr val="7030A0"/>
                          </a:solidFill>
                          <a:effectLst/>
                        </a:rPr>
                        <a:t>ÖĞRETMEN</a:t>
                      </a:r>
                      <a:endParaRPr lang="tr-TR" sz="2000" b="1" dirty="0">
                        <a:solidFill>
                          <a:srgbClr val="7030A0"/>
                        </a:solidFill>
                        <a:effectLst/>
                        <a:latin typeface="Calibri"/>
                        <a:ea typeface="Calibri"/>
                        <a:cs typeface="Times New Roman"/>
                      </a:endParaRPr>
                    </a:p>
                  </a:txBody>
                  <a:tcPr marL="68580" marR="68580" marT="0" marB="0" anchor="ctr"/>
                </a:tc>
              </a:tr>
              <a:tr h="447094">
                <a:tc>
                  <a:txBody>
                    <a:bodyPr/>
                    <a:lstStyle/>
                    <a:p>
                      <a:pPr algn="ctr">
                        <a:lnSpc>
                          <a:spcPct val="115000"/>
                        </a:lnSpc>
                        <a:spcAft>
                          <a:spcPts val="0"/>
                        </a:spcAft>
                      </a:pPr>
                      <a:r>
                        <a:rPr lang="tr-TR" sz="2000" dirty="0">
                          <a:effectLst/>
                        </a:rPr>
                        <a:t>11.SINIFLAR</a:t>
                      </a:r>
                      <a:endParaRPr lang="tr-TR" sz="2000" b="1"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TÜRK EDEBİYATI</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MEHMET ÇOŞKUN</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DİL VE ANLATIM</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ORHAN DURAN</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MATEMATİK</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ALPER ÇINAR</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/7</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KİMYA</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TALİP ULUTANRIVERDİ</a:t>
                      </a:r>
                      <a:endParaRPr lang="tr-TR" sz="2000" b="1">
                        <a:effectLst/>
                        <a:latin typeface="Calibri"/>
                        <a:ea typeface="Calibri"/>
                        <a:cs typeface="Times New Roman"/>
                      </a:endParaRPr>
                    </a:p>
                  </a:txBody>
                  <a:tcPr marL="68580" marR="68580" marT="0" marB="0"/>
                </a:tc>
              </a:tr>
              <a:tr h="44768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BİYOLOJİ</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MAHMUT ARI</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FİZİK</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SARGIN YEŞİLYURT</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T.C. İNK. TARİHİ</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dirty="0">
                          <a:effectLst/>
                        </a:rPr>
                        <a:t>AHMET ÖZER</a:t>
                      </a:r>
                      <a:endParaRPr lang="tr-TR" sz="2000" b="1" dirty="0">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FELSEFE</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AYTEN BEKTAŞ</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DİN K. VE AHLK. B.</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MUSTAFA ÇİFTÇİ</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GENEL KÜLTÜR</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dirty="0">
                          <a:effectLst/>
                        </a:rPr>
                        <a:t>EEBİYAT ZÜMRESİ</a:t>
                      </a:r>
                      <a:endParaRPr lang="tr-TR" sz="20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192699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bk12.meb.gov.tr/meb_iys_dosyalar/60/01/880322/resimler/2012_12/20213248_okuld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572500" cy="6604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0571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emurlar.net/common/news/images/337528/head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036496" cy="64807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393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a:solidFill>
                  <a:srgbClr val="C00000"/>
                </a:solidFill>
                <a:latin typeface="Arial" charset="0"/>
              </a:rPr>
              <a:t>60 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3275856" y="376866"/>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755650" y="122957"/>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dirty="0" smtClean="0">
                <a:solidFill>
                  <a:schemeClr val="tx2"/>
                </a:solidFill>
              </a:rPr>
              <a:t>KİMYA</a:t>
            </a:r>
            <a:endParaRPr lang="tr-TR" sz="4000" b="1" dirty="0">
              <a:solidFill>
                <a:schemeClr val="tx2"/>
              </a:solidFill>
            </a:endParaRPr>
          </a:p>
        </p:txBody>
      </p:sp>
      <p:sp>
        <p:nvSpPr>
          <p:cNvPr id="67587" name="Rectangle 3"/>
          <p:cNvSpPr>
            <a:spLocks noChangeArrowheads="1"/>
          </p:cNvSpPr>
          <p:nvPr/>
        </p:nvSpPr>
        <p:spPr bwMode="auto">
          <a:xfrm>
            <a:off x="251520" y="980728"/>
            <a:ext cx="7921625" cy="79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3200" b="1" dirty="0">
                <a:effectLst>
                  <a:outerShdw blurRad="38100" dist="38100" dir="2700000" algn="tl">
                    <a:srgbClr val="C0C0C0"/>
                  </a:outerShdw>
                </a:effectLst>
              </a:rPr>
              <a:t>SORU </a:t>
            </a:r>
            <a:r>
              <a:rPr lang="tr-TR" sz="3200" b="1" dirty="0" smtClean="0">
                <a:effectLst>
                  <a:outerShdw blurRad="38100" dist="38100" dir="2700000" algn="tl">
                    <a:srgbClr val="C0C0C0"/>
                  </a:outerShdw>
                </a:effectLst>
              </a:rPr>
              <a:t>11: </a:t>
            </a:r>
            <a:endParaRPr lang="tr-TR" sz="3200"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260342" y="1628800"/>
            <a:ext cx="8267708" cy="3490186"/>
          </a:xfrm>
          <a:prstGeom prst="rect">
            <a:avLst/>
          </a:prstGeom>
        </p:spPr>
        <p:txBody>
          <a:bodyPr wrap="square">
            <a:spAutoFit/>
          </a:bodyPr>
          <a:lstStyle/>
          <a:p>
            <a:pPr lvl="0">
              <a:lnSpc>
                <a:spcPct val="115000"/>
              </a:lnSpc>
              <a:spcAft>
                <a:spcPts val="1000"/>
              </a:spcAft>
            </a:pPr>
            <a:r>
              <a:rPr lang="tr-TR" sz="4800" dirty="0" smtClean="0">
                <a:latin typeface="Calibri"/>
                <a:ea typeface="Calibri"/>
                <a:cs typeface="Times New Roman"/>
              </a:rPr>
              <a:t>    2SO</a:t>
            </a:r>
            <a:r>
              <a:rPr lang="tr-TR" sz="4800" baseline="-25000" dirty="0" smtClean="0">
                <a:latin typeface="Calibri"/>
                <a:ea typeface="Calibri"/>
                <a:cs typeface="Times New Roman"/>
              </a:rPr>
              <a:t>2(g</a:t>
            </a:r>
            <a:r>
              <a:rPr lang="tr-TR" sz="4800" baseline="-25000" dirty="0">
                <a:latin typeface="Calibri"/>
                <a:ea typeface="Calibri"/>
                <a:cs typeface="Times New Roman"/>
              </a:rPr>
              <a:t>)</a:t>
            </a:r>
            <a:r>
              <a:rPr lang="tr-TR" sz="4800" dirty="0">
                <a:latin typeface="Calibri"/>
                <a:ea typeface="Calibri"/>
                <a:cs typeface="Times New Roman"/>
              </a:rPr>
              <a:t>  + O</a:t>
            </a:r>
            <a:r>
              <a:rPr lang="tr-TR" sz="4800" baseline="-25000" dirty="0">
                <a:latin typeface="Calibri"/>
                <a:ea typeface="Calibri"/>
                <a:cs typeface="Times New Roman"/>
              </a:rPr>
              <a:t>2(g) </a:t>
            </a:r>
            <a:r>
              <a:rPr lang="tr-TR" sz="4800" b="1" dirty="0">
                <a:latin typeface="Calibri"/>
                <a:ea typeface="Calibri"/>
                <a:cs typeface="Times New Roman"/>
              </a:rPr>
              <a:t>——˃</a:t>
            </a:r>
            <a:r>
              <a:rPr lang="tr-TR" sz="4800" baseline="-25000" dirty="0">
                <a:latin typeface="Calibri"/>
                <a:ea typeface="Calibri"/>
                <a:cs typeface="Times New Roman"/>
              </a:rPr>
              <a:t>   </a:t>
            </a:r>
            <a:r>
              <a:rPr lang="tr-TR" sz="4800" dirty="0">
                <a:latin typeface="Calibri"/>
                <a:ea typeface="Calibri"/>
                <a:cs typeface="Times New Roman"/>
              </a:rPr>
              <a:t> 2SO</a:t>
            </a:r>
            <a:r>
              <a:rPr lang="tr-TR" sz="4800" baseline="-25000" dirty="0">
                <a:latin typeface="Calibri"/>
                <a:ea typeface="Calibri"/>
                <a:cs typeface="Times New Roman"/>
              </a:rPr>
              <a:t>3(g)</a:t>
            </a:r>
            <a:r>
              <a:rPr lang="tr-TR" sz="4800" dirty="0">
                <a:latin typeface="Calibri"/>
                <a:ea typeface="Calibri"/>
                <a:cs typeface="Times New Roman"/>
              </a:rPr>
              <a:t> </a:t>
            </a:r>
            <a:r>
              <a:rPr lang="tr-TR" sz="4800" dirty="0" smtClean="0">
                <a:latin typeface="Calibri"/>
                <a:ea typeface="Calibri"/>
                <a:cs typeface="Times New Roman"/>
              </a:rPr>
              <a:t> + </a:t>
            </a:r>
            <a:r>
              <a:rPr lang="tr-TR" sz="4800" b="1" dirty="0">
                <a:latin typeface="Calibri"/>
                <a:ea typeface="Calibri"/>
                <a:cs typeface="Times New Roman"/>
              </a:rPr>
              <a:t>Isı</a:t>
            </a:r>
            <a:r>
              <a:rPr lang="tr-TR" sz="4800" dirty="0">
                <a:latin typeface="Calibri"/>
                <a:ea typeface="Calibri"/>
                <a:cs typeface="Times New Roman"/>
              </a:rPr>
              <a:t>   denge tepkimesinde </a:t>
            </a:r>
            <a:r>
              <a:rPr lang="tr-TR" sz="4800" b="1" dirty="0">
                <a:latin typeface="Calibri"/>
                <a:ea typeface="Calibri"/>
                <a:cs typeface="Times New Roman"/>
              </a:rPr>
              <a:t>sıcaklık yükseltilirse</a:t>
            </a:r>
            <a:r>
              <a:rPr lang="tr-TR" sz="4800" dirty="0">
                <a:latin typeface="Calibri"/>
                <a:ea typeface="Calibri"/>
                <a:cs typeface="Times New Roman"/>
              </a:rPr>
              <a:t> denge sabiti </a:t>
            </a:r>
            <a:r>
              <a:rPr lang="tr-TR" sz="4800" b="1" dirty="0" err="1">
                <a:latin typeface="Calibri"/>
                <a:ea typeface="Calibri"/>
                <a:cs typeface="Times New Roman"/>
              </a:rPr>
              <a:t>Kc</a:t>
            </a:r>
            <a:r>
              <a:rPr lang="tr-TR" sz="4800" dirty="0">
                <a:latin typeface="Calibri"/>
                <a:ea typeface="Calibri"/>
                <a:cs typeface="Times New Roman"/>
              </a:rPr>
              <a:t> nasıl değişir?</a:t>
            </a:r>
            <a:endParaRPr lang="tr-TR" sz="4800" dirty="0">
              <a:effectLst/>
              <a:latin typeface="Calibri"/>
              <a:ea typeface="Calibri"/>
              <a:cs typeface="Times New Roman"/>
            </a:endParaRPr>
          </a:p>
        </p:txBody>
      </p:sp>
      <p:sp>
        <p:nvSpPr>
          <p:cNvPr id="3" name="Dikdörtgen 2"/>
          <p:cNvSpPr/>
          <p:nvPr/>
        </p:nvSpPr>
        <p:spPr>
          <a:xfrm>
            <a:off x="3419872" y="5733256"/>
            <a:ext cx="5328592" cy="707886"/>
          </a:xfrm>
          <a:prstGeom prst="rect">
            <a:avLst/>
          </a:prstGeom>
        </p:spPr>
        <p:txBody>
          <a:bodyPr wrap="square">
            <a:spAutoFit/>
          </a:bodyPr>
          <a:lstStyle/>
          <a:p>
            <a:r>
              <a:rPr lang="tr-TR" sz="4000" b="1" dirty="0" smtClean="0">
                <a:solidFill>
                  <a:srgbClr val="C00000"/>
                </a:solidFill>
                <a:latin typeface="Arial" charset="0"/>
              </a:rPr>
              <a:t>SÜRE:60 </a:t>
            </a:r>
            <a:r>
              <a:rPr lang="tr-TR" sz="4000" b="1" dirty="0">
                <a:solidFill>
                  <a:srgbClr val="C00000"/>
                </a:solidFill>
                <a:latin typeface="Arial" charset="0"/>
              </a:rPr>
              <a:t>SANİYE </a:t>
            </a:r>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3" name="Dikdörtgen 2"/>
          <p:cNvSpPr/>
          <p:nvPr/>
        </p:nvSpPr>
        <p:spPr>
          <a:xfrm>
            <a:off x="611560" y="332656"/>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ppt_w</p:attrName>
                                        </p:attrNameLst>
                                      </p:cBhvr>
                                      <p:tavLst>
                                        <p:tav tm="0">
                                          <p:val>
                                            <p:fltVal val="0"/>
                                          </p:val>
                                        </p:tav>
                                        <p:tav tm="100000">
                                          <p:val>
                                            <p:strVal val="#ppt_w"/>
                                          </p:val>
                                        </p:tav>
                                      </p:tavLst>
                                    </p:anim>
                                    <p:anim calcmode="lin" valueType="num">
                                      <p:cBhvr>
                                        <p:cTn id="8" dur="500" fill="hold"/>
                                        <p:tgtEl>
                                          <p:spTgt spid="686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8611"/>
                                        </p:tgtEl>
                                        <p:attrNameLst>
                                          <p:attrName>style.visibility</p:attrName>
                                        </p:attrNameLst>
                                      </p:cBhvr>
                                      <p:to>
                                        <p:strVal val="visible"/>
                                      </p:to>
                                    </p:set>
                                    <p:anim calcmode="lin" valueType="num">
                                      <p:cBhvr>
                                        <p:cTn id="13" dur="500" fill="hold"/>
                                        <p:tgtEl>
                                          <p:spTgt spid="686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8611"/>
                                        </p:tgtEl>
                                        <p:attrNameLst>
                                          <p:attrName>ppt_y</p:attrName>
                                        </p:attrNameLst>
                                      </p:cBhvr>
                                      <p:tavLst>
                                        <p:tav tm="0">
                                          <p:val>
                                            <p:strVal val="#ppt_y"/>
                                          </p:val>
                                        </p:tav>
                                        <p:tav tm="100000">
                                          <p:val>
                                            <p:strVal val="#ppt_y"/>
                                          </p:val>
                                        </p:tav>
                                      </p:tavLst>
                                    </p:anim>
                                    <p:anim calcmode="lin" valueType="num">
                                      <p:cBhvr>
                                        <p:cTn id="15" dur="500" fill="hold"/>
                                        <p:tgtEl>
                                          <p:spTgt spid="686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86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30547" y="7450"/>
            <a:ext cx="5122001" cy="57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a:solidFill>
                  <a:schemeClr val="tx2"/>
                </a:solidFill>
                <a:effectLst>
                  <a:outerShdw blurRad="38100" dist="38100" dir="2700000" algn="tl">
                    <a:srgbClr val="C0C0C0"/>
                  </a:outerShdw>
                </a:effectLst>
              </a:rPr>
              <a:t>TÜRK EDEBİYATI </a:t>
            </a:r>
          </a:p>
        </p:txBody>
      </p:sp>
      <p:sp>
        <p:nvSpPr>
          <p:cNvPr id="4" name="Dikdörtgen 3"/>
          <p:cNvSpPr/>
          <p:nvPr/>
        </p:nvSpPr>
        <p:spPr>
          <a:xfrm>
            <a:off x="179512" y="592192"/>
            <a:ext cx="8640959" cy="5164171"/>
          </a:xfrm>
          <a:prstGeom prst="rect">
            <a:avLst/>
          </a:prstGeom>
        </p:spPr>
        <p:txBody>
          <a:bodyPr wrap="square">
            <a:spAutoFit/>
          </a:bodyPr>
          <a:lstStyle/>
          <a:p>
            <a:pPr>
              <a:lnSpc>
                <a:spcPct val="115000"/>
              </a:lnSpc>
              <a:spcAft>
                <a:spcPts val="10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   </a:t>
            </a:r>
            <a:r>
              <a:rPr lang="tr-TR" sz="2400" b="1" dirty="0">
                <a:effectLst>
                  <a:outerShdw blurRad="38100" dist="38100" dir="2700000" algn="tl">
                    <a:srgbClr val="C0C0C0"/>
                  </a:outerShdw>
                </a:effectLst>
              </a:rPr>
              <a:t>SORU 1: </a:t>
            </a:r>
            <a:r>
              <a:rPr lang="tr-TR" sz="2400" b="1" dirty="0" smtClean="0">
                <a:effectLst>
                  <a:outerShdw blurRad="38100" dist="38100" dir="2700000" algn="tl">
                    <a:srgbClr val="C0C0C0"/>
                  </a:outerShdw>
                </a:effectLst>
              </a:rPr>
              <a:t>  </a:t>
            </a:r>
            <a:r>
              <a:rPr lang="tr-TR" sz="2400" dirty="0" smtClean="0">
                <a:latin typeface="Calibri" panose="020F0502020204030204" pitchFamily="34" charset="0"/>
                <a:ea typeface="Calibri" panose="020F0502020204030204" pitchFamily="34" charset="0"/>
                <a:cs typeface="Times New Roman" panose="02020603050405020304" pitchFamily="18" charset="0"/>
              </a:rPr>
              <a:t>   Edebiyatımızın </a:t>
            </a:r>
            <a:r>
              <a:rPr lang="tr-TR" sz="2400" dirty="0">
                <a:latin typeface="Calibri" panose="020F0502020204030204" pitchFamily="34" charset="0"/>
                <a:ea typeface="Calibri" panose="020F0502020204030204" pitchFamily="34" charset="0"/>
                <a:cs typeface="Times New Roman" panose="02020603050405020304" pitchFamily="18" charset="0"/>
              </a:rPr>
              <a:t>roman tekniği açısından ilk olgun romanı kabul edilir. Servet-i </a:t>
            </a:r>
            <a:r>
              <a:rPr lang="tr-TR" sz="2400" dirty="0" err="1">
                <a:latin typeface="Calibri" panose="020F0502020204030204" pitchFamily="34" charset="0"/>
                <a:ea typeface="Calibri" panose="020F0502020204030204" pitchFamily="34" charset="0"/>
                <a:cs typeface="Times New Roman" panose="02020603050405020304" pitchFamily="18" charset="0"/>
              </a:rPr>
              <a:t>Fünun</a:t>
            </a:r>
            <a:r>
              <a:rPr lang="tr-TR" sz="2400" dirty="0">
                <a:latin typeface="Calibri" panose="020F0502020204030204" pitchFamily="34" charset="0"/>
                <a:ea typeface="Calibri" panose="020F0502020204030204" pitchFamily="34" charset="0"/>
                <a:cs typeface="Times New Roman" panose="02020603050405020304" pitchFamily="18" charset="0"/>
              </a:rPr>
              <a:t> döneminin sanat ve edebiyat hayatını anlatan bu eser, güzel hayaller ve </a:t>
            </a:r>
            <a:r>
              <a:rPr lang="tr-TR" sz="2400" dirty="0" err="1">
                <a:latin typeface="Calibri" panose="020F0502020204030204" pitchFamily="34" charset="0"/>
                <a:ea typeface="Calibri" panose="020F0502020204030204" pitchFamily="34" charset="0"/>
                <a:cs typeface="Times New Roman" panose="02020603050405020304" pitchFamily="18" charset="0"/>
              </a:rPr>
              <a:t>hayalkırıklığı</a:t>
            </a:r>
            <a:r>
              <a:rPr lang="tr-TR" sz="2400" dirty="0">
                <a:latin typeface="Calibri" panose="020F0502020204030204" pitchFamily="34" charset="0"/>
                <a:ea typeface="Calibri" panose="020F0502020204030204" pitchFamily="34" charset="0"/>
                <a:cs typeface="Times New Roman" panose="02020603050405020304" pitchFamily="18" charset="0"/>
              </a:rPr>
              <a:t> çatışması üzerine kurgulanmıştır. Büyük bir yazar olma aşkıyla öğrenim hayatına başlayan Ahmet Cemil, romanın asıl kahramanıdır. Başlangıçta her şey güzeldir, her şey Ahmet Cemil’in istediği gibi gitmektedir. Fakat karşılaştığı olumsuz kişiler, olaylar Ahmet Cemil’in hayallerini yıkar. Eser, derin bir </a:t>
            </a:r>
            <a:r>
              <a:rPr lang="tr-TR" sz="2400" dirty="0" err="1">
                <a:latin typeface="Calibri" panose="020F0502020204030204" pitchFamily="34" charset="0"/>
                <a:ea typeface="Calibri" panose="020F0502020204030204" pitchFamily="34" charset="0"/>
                <a:cs typeface="Times New Roman" panose="02020603050405020304" pitchFamily="18" charset="0"/>
              </a:rPr>
              <a:t>hayalkırıklığı</a:t>
            </a:r>
            <a:r>
              <a:rPr lang="tr-TR" sz="2400" dirty="0">
                <a:latin typeface="Calibri" panose="020F0502020204030204" pitchFamily="34" charset="0"/>
                <a:ea typeface="Calibri" panose="020F0502020204030204" pitchFamily="34" charset="0"/>
                <a:cs typeface="Times New Roman" panose="02020603050405020304" pitchFamily="18" charset="0"/>
              </a:rPr>
              <a:t> ve bunun oluşturduğu yıkılmışlıkla son erer. “</a:t>
            </a:r>
            <a:r>
              <a:rPr lang="tr-TR" sz="2400" b="1" i="1" dirty="0">
                <a:latin typeface="Calibri" panose="020F0502020204030204" pitchFamily="34" charset="0"/>
                <a:ea typeface="Calibri" panose="020F0502020204030204" pitchFamily="34" charset="0"/>
                <a:cs typeface="Times New Roman" panose="02020603050405020304" pitchFamily="18" charset="0"/>
              </a:rPr>
              <a:t>İnsan,  hayatta karşısına çıkan zorluklara karşı mücadele etmeli, hayallerle gerçekleri birbirine karıştırmamalıdır.” a</a:t>
            </a:r>
            <a:r>
              <a:rPr lang="tr-TR" sz="2400" i="1" dirty="0">
                <a:latin typeface="Calibri" panose="020F0502020204030204" pitchFamily="34" charset="0"/>
                <a:ea typeface="Calibri" panose="020F0502020204030204" pitchFamily="34" charset="0"/>
                <a:cs typeface="Times New Roman" panose="02020603050405020304" pitchFamily="18" charset="0"/>
              </a:rPr>
              <a:t>na </a:t>
            </a:r>
            <a:r>
              <a:rPr lang="tr-TR" sz="2400" dirty="0">
                <a:latin typeface="Calibri" panose="020F0502020204030204" pitchFamily="34" charset="0"/>
                <a:ea typeface="Calibri" panose="020F0502020204030204" pitchFamily="34" charset="0"/>
                <a:cs typeface="Times New Roman" panose="02020603050405020304" pitchFamily="18" charset="0"/>
              </a:rPr>
              <a:t>fikrini öne çıkaran bu romanın adını yazar mısınız?</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ikdörtgen 1"/>
          <p:cNvSpPr/>
          <p:nvPr/>
        </p:nvSpPr>
        <p:spPr>
          <a:xfrm>
            <a:off x="2771800" y="5764947"/>
            <a:ext cx="5180491" cy="707886"/>
          </a:xfrm>
          <a:prstGeom prst="rect">
            <a:avLst/>
          </a:prstGeom>
        </p:spPr>
        <p:txBody>
          <a:bodyPr wrap="square">
            <a:spAutoFit/>
          </a:bodyPr>
          <a:lstStyle/>
          <a:p>
            <a:r>
              <a:rPr lang="tr-TR" sz="4000" b="1" dirty="0" smtClean="0">
                <a:solidFill>
                  <a:srgbClr val="C00000"/>
                </a:solidFill>
                <a:latin typeface="Arial" charset="0"/>
              </a:rPr>
              <a:t>SÜRE:30 </a:t>
            </a:r>
            <a:r>
              <a:rPr lang="tr-TR" sz="4000" b="1" dirty="0">
                <a:solidFill>
                  <a:srgbClr val="C00000"/>
                </a:solidFill>
                <a:latin typeface="Arial" charset="0"/>
              </a:rPr>
              <a:t>SANİYE </a:t>
            </a:r>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9552" y="1412776"/>
            <a:ext cx="6870700" cy="1600200"/>
          </a:xfrm>
        </p:spPr>
        <p:txBody>
          <a:bodyPr/>
          <a:lstStyle/>
          <a:p>
            <a:pPr marL="685800">
              <a:lnSpc>
                <a:spcPct val="115000"/>
              </a:lnSpc>
              <a:spcAft>
                <a:spcPts val="1000"/>
              </a:spcAft>
            </a:pPr>
            <a:r>
              <a:rPr lang="tr-TR" b="1" dirty="0">
                <a:latin typeface="Calibri"/>
                <a:ea typeface="Calibri"/>
                <a:cs typeface="Times New Roman"/>
              </a:rPr>
              <a:t>Cevap: </a:t>
            </a:r>
            <a:r>
              <a:rPr lang="tr-TR" dirty="0" smtClean="0">
                <a:latin typeface="Calibri"/>
                <a:ea typeface="Calibri"/>
                <a:cs typeface="Times New Roman"/>
              </a:rPr>
              <a:t/>
            </a:r>
            <a:br>
              <a:rPr lang="tr-TR" dirty="0" smtClean="0">
                <a:latin typeface="Calibri"/>
                <a:ea typeface="Calibri"/>
                <a:cs typeface="Times New Roman"/>
              </a:rPr>
            </a:br>
            <a:r>
              <a:rPr lang="tr-TR" b="1" dirty="0" smtClean="0">
                <a:latin typeface="Calibri"/>
                <a:ea typeface="Calibri"/>
                <a:cs typeface="Times New Roman"/>
              </a:rPr>
              <a:t>KÜÇÜLÜR</a:t>
            </a:r>
            <a:r>
              <a:rPr lang="tr-TR" dirty="0" smtClean="0">
                <a:latin typeface="Calibri"/>
                <a:ea typeface="Calibri"/>
                <a:cs typeface="Times New Roman"/>
              </a:rPr>
              <a:t> </a:t>
            </a:r>
            <a:r>
              <a:rPr lang="tr-TR" b="1" dirty="0">
                <a:latin typeface="Calibri"/>
                <a:ea typeface="Calibri"/>
                <a:cs typeface="Times New Roman"/>
              </a:rPr>
              <a:t>(AZALIR</a:t>
            </a:r>
            <a:r>
              <a:rPr lang="tr-TR" b="1" dirty="0" smtClean="0">
                <a:latin typeface="Calibri"/>
                <a:ea typeface="Calibri"/>
                <a:cs typeface="Times New Roman"/>
              </a:rPr>
              <a:t>)</a:t>
            </a:r>
            <a:endParaRPr lang="tr-TR" dirty="0">
              <a:effectLst/>
              <a:latin typeface="Calibri"/>
              <a:ea typeface="Calibri"/>
              <a:cs typeface="Times New Roman"/>
            </a:endParaRPr>
          </a:p>
        </p:txBody>
      </p:sp>
      <p:sp>
        <p:nvSpPr>
          <p:cNvPr id="2" name="Dikdörtgen 1"/>
          <p:cNvSpPr/>
          <p:nvPr/>
        </p:nvSpPr>
        <p:spPr>
          <a:xfrm>
            <a:off x="539552" y="404664"/>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a:solidFill>
                  <a:srgbClr val="C00000"/>
                </a:solidFill>
                <a:latin typeface="Arial" charset="0"/>
              </a:rPr>
              <a:t>60 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11560" y="116632"/>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smtClean="0">
                <a:solidFill>
                  <a:schemeClr val="tx2"/>
                </a:solidFill>
                <a:effectLst>
                  <a:outerShdw blurRad="38100" dist="38100" dir="2700000" algn="tl">
                    <a:srgbClr val="C0C0C0"/>
                  </a:outerShdw>
                </a:effectLst>
              </a:rPr>
              <a:t>KİMYA</a:t>
            </a:r>
            <a:endParaRPr lang="tr-TR" sz="4000" dirty="0">
              <a:solidFill>
                <a:schemeClr val="tx2"/>
              </a:solidFill>
              <a:effectLst>
                <a:outerShdw blurRad="38100" dist="38100" dir="2700000" algn="tl">
                  <a:srgbClr val="C0C0C0"/>
                </a:outerShdw>
              </a:effectLst>
            </a:endParaRPr>
          </a:p>
        </p:txBody>
      </p:sp>
      <p:sp>
        <p:nvSpPr>
          <p:cNvPr id="71683" name="Rectangle 3"/>
          <p:cNvSpPr>
            <a:spLocks noChangeArrowheads="1"/>
          </p:cNvSpPr>
          <p:nvPr/>
        </p:nvSpPr>
        <p:spPr bwMode="auto">
          <a:xfrm>
            <a:off x="179512" y="873026"/>
            <a:ext cx="7921625" cy="64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3200" b="1" dirty="0">
                <a:effectLst>
                  <a:outerShdw blurRad="38100" dist="38100" dir="2700000" algn="tl">
                    <a:srgbClr val="C0C0C0"/>
                  </a:outerShdw>
                </a:effectLst>
              </a:rPr>
              <a:t>SORU </a:t>
            </a:r>
            <a:r>
              <a:rPr lang="tr-TR" sz="3200" b="1" dirty="0" smtClean="0">
                <a:effectLst>
                  <a:outerShdw blurRad="38100" dist="38100" dir="2700000" algn="tl">
                    <a:srgbClr val="C0C0C0"/>
                  </a:outerShdw>
                </a:effectLst>
              </a:rPr>
              <a:t>12: </a:t>
            </a:r>
            <a:endParaRPr lang="tr-TR" sz="3200" b="1" dirty="0">
              <a:effectLst>
                <a:outerShdw blurRad="38100" dist="38100" dir="2700000" algn="tl">
                  <a:srgbClr val="C0C0C0"/>
                </a:outerShdw>
              </a:effectLst>
            </a:endParaRPr>
          </a:p>
          <a:p>
            <a:pPr>
              <a:lnSpc>
                <a:spcPct val="80000"/>
              </a:lnSpc>
              <a:spcBef>
                <a:spcPct val="20000"/>
              </a:spcBef>
              <a:defRPr/>
            </a:pPr>
            <a:r>
              <a:rPr lang="tr-TR" sz="2800" dirty="0">
                <a:effectLst>
                  <a:outerShdw blurRad="38100" dist="38100" dir="2700000" algn="tl">
                    <a:srgbClr val="C0C0C0"/>
                  </a:outerShdw>
                </a:effectLst>
              </a:rPr>
              <a:t> </a:t>
            </a:r>
          </a:p>
        </p:txBody>
      </p:sp>
      <p:sp>
        <p:nvSpPr>
          <p:cNvPr id="2" name="Dikdörtgen 1"/>
          <p:cNvSpPr/>
          <p:nvPr/>
        </p:nvSpPr>
        <p:spPr>
          <a:xfrm>
            <a:off x="203255" y="1700808"/>
            <a:ext cx="8208912" cy="4339650"/>
          </a:xfrm>
          <a:prstGeom prst="rect">
            <a:avLst/>
          </a:prstGeom>
        </p:spPr>
        <p:txBody>
          <a:bodyPr wrap="square">
            <a:spAutoFit/>
          </a:bodyPr>
          <a:lstStyle/>
          <a:p>
            <a:pPr lvl="0">
              <a:lnSpc>
                <a:spcPct val="115000"/>
              </a:lnSpc>
              <a:spcAft>
                <a:spcPts val="1000"/>
              </a:spcAft>
            </a:pPr>
            <a:r>
              <a:rPr lang="tr-TR" dirty="0" smtClean="0">
                <a:latin typeface="Calibri"/>
                <a:ea typeface="Calibri"/>
                <a:cs typeface="Times New Roman"/>
              </a:rPr>
              <a:t>    </a:t>
            </a:r>
            <a:r>
              <a:rPr lang="tr-TR" sz="4800" dirty="0" smtClean="0">
                <a:latin typeface="Calibri"/>
                <a:ea typeface="Calibri"/>
                <a:cs typeface="Times New Roman"/>
              </a:rPr>
              <a:t>Bir </a:t>
            </a:r>
            <a:r>
              <a:rPr lang="tr-TR" sz="4800" dirty="0">
                <a:latin typeface="Calibri"/>
                <a:ea typeface="Calibri"/>
                <a:cs typeface="Times New Roman"/>
              </a:rPr>
              <a:t>su birikintisinin </a:t>
            </a:r>
            <a:r>
              <a:rPr lang="tr-TR" sz="4800" b="1" dirty="0" err="1">
                <a:latin typeface="Calibri"/>
                <a:ea typeface="Calibri"/>
                <a:cs typeface="Times New Roman"/>
              </a:rPr>
              <a:t>pH</a:t>
            </a:r>
            <a:r>
              <a:rPr lang="tr-TR" sz="4800" b="1" dirty="0">
                <a:latin typeface="Calibri"/>
                <a:ea typeface="Calibri"/>
                <a:cs typeface="Times New Roman"/>
              </a:rPr>
              <a:t>=9</a:t>
            </a:r>
            <a:r>
              <a:rPr lang="tr-TR" sz="4800" dirty="0">
                <a:latin typeface="Calibri"/>
                <a:ea typeface="Calibri"/>
                <a:cs typeface="Times New Roman"/>
              </a:rPr>
              <a:t> olarak belirleniyor</a:t>
            </a:r>
            <a:r>
              <a:rPr lang="tr-TR" sz="4800" dirty="0" smtClean="0">
                <a:latin typeface="Calibri"/>
                <a:ea typeface="Calibri"/>
                <a:cs typeface="Times New Roman"/>
              </a:rPr>
              <a:t>. Su </a:t>
            </a:r>
            <a:r>
              <a:rPr lang="tr-TR" sz="4800" dirty="0">
                <a:latin typeface="Calibri"/>
                <a:ea typeface="Calibri"/>
                <a:cs typeface="Times New Roman"/>
              </a:rPr>
              <a:t>birikintisinin hacmi su eklenerek </a:t>
            </a:r>
            <a:r>
              <a:rPr lang="tr-TR" sz="4800" b="1" dirty="0">
                <a:latin typeface="Calibri"/>
                <a:ea typeface="Calibri"/>
                <a:cs typeface="Times New Roman"/>
              </a:rPr>
              <a:t>1000</a:t>
            </a:r>
            <a:r>
              <a:rPr lang="tr-TR" sz="4800" dirty="0">
                <a:latin typeface="Calibri"/>
                <a:ea typeface="Calibri"/>
                <a:cs typeface="Times New Roman"/>
              </a:rPr>
              <a:t> katına </a:t>
            </a:r>
            <a:r>
              <a:rPr lang="tr-TR" sz="4800" dirty="0" err="1">
                <a:latin typeface="Calibri"/>
                <a:ea typeface="Calibri"/>
                <a:cs typeface="Times New Roman"/>
              </a:rPr>
              <a:t>çıkarılıyor.Su</a:t>
            </a:r>
            <a:r>
              <a:rPr lang="tr-TR" sz="4800" dirty="0">
                <a:latin typeface="Calibri"/>
                <a:ea typeface="Calibri"/>
                <a:cs typeface="Times New Roman"/>
              </a:rPr>
              <a:t> birikintisinin yeni </a:t>
            </a:r>
            <a:r>
              <a:rPr lang="tr-TR" sz="4800" b="1" dirty="0" err="1">
                <a:latin typeface="Calibri"/>
                <a:ea typeface="Calibri"/>
                <a:cs typeface="Times New Roman"/>
              </a:rPr>
              <a:t>pH</a:t>
            </a:r>
            <a:r>
              <a:rPr lang="tr-TR" sz="4800" dirty="0">
                <a:latin typeface="Calibri"/>
                <a:ea typeface="Calibri"/>
                <a:cs typeface="Times New Roman"/>
              </a:rPr>
              <a:t> </a:t>
            </a:r>
            <a:r>
              <a:rPr lang="tr-TR" sz="4800" dirty="0" err="1">
                <a:latin typeface="Calibri"/>
                <a:ea typeface="Calibri"/>
                <a:cs typeface="Times New Roman"/>
              </a:rPr>
              <a:t>sı</a:t>
            </a:r>
            <a:r>
              <a:rPr lang="tr-TR" sz="4800" dirty="0">
                <a:latin typeface="Calibri"/>
                <a:ea typeface="Calibri"/>
                <a:cs typeface="Times New Roman"/>
              </a:rPr>
              <a:t> ne olur?</a:t>
            </a:r>
            <a:endParaRPr lang="tr-TR" sz="4800" dirty="0">
              <a:effectLst/>
              <a:latin typeface="Calibri"/>
              <a:ea typeface="Calibri"/>
              <a:cs typeface="Times New Roman"/>
            </a:endParaRPr>
          </a:p>
        </p:txBody>
      </p:sp>
      <p:sp>
        <p:nvSpPr>
          <p:cNvPr id="3" name="Dikdörtgen 2"/>
          <p:cNvSpPr/>
          <p:nvPr/>
        </p:nvSpPr>
        <p:spPr>
          <a:xfrm>
            <a:off x="3635897" y="5686515"/>
            <a:ext cx="4464892" cy="707886"/>
          </a:xfrm>
          <a:prstGeom prst="rect">
            <a:avLst/>
          </a:prstGeom>
        </p:spPr>
        <p:txBody>
          <a:bodyPr wrap="square">
            <a:spAutoFit/>
          </a:bodyPr>
          <a:lstStyle/>
          <a:p>
            <a:r>
              <a:rPr lang="tr-TR" sz="4000" b="1" dirty="0" smtClean="0">
                <a:solidFill>
                  <a:srgbClr val="C00000"/>
                </a:solidFill>
                <a:latin typeface="Arial" charset="0"/>
              </a:rPr>
              <a:t>SÜRE:60 </a:t>
            </a:r>
            <a:r>
              <a:rPr lang="tr-TR" sz="4000" b="1" dirty="0">
                <a:solidFill>
                  <a:srgbClr val="C00000"/>
                </a:solidFill>
                <a:latin typeface="Arial" charset="0"/>
              </a:rPr>
              <a:t>SANİYE </a:t>
            </a: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971550" y="260648"/>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500" fill="hold"/>
                                        <p:tgtEl>
                                          <p:spTgt spid="72706"/>
                                        </p:tgtEl>
                                        <p:attrNameLst>
                                          <p:attrName>ppt_w</p:attrName>
                                        </p:attrNameLst>
                                      </p:cBhvr>
                                      <p:tavLst>
                                        <p:tav tm="0">
                                          <p:val>
                                            <p:fltVal val="0"/>
                                          </p:val>
                                        </p:tav>
                                        <p:tav tm="100000">
                                          <p:val>
                                            <p:strVal val="#ppt_w"/>
                                          </p:val>
                                        </p:tav>
                                      </p:tavLst>
                                    </p:anim>
                                    <p:anim calcmode="lin" valueType="num">
                                      <p:cBhvr>
                                        <p:cTn id="8" dur="500" fill="hold"/>
                                        <p:tgtEl>
                                          <p:spTgt spid="727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72707"/>
                                        </p:tgtEl>
                                        <p:attrNameLst>
                                          <p:attrName>style.visibility</p:attrName>
                                        </p:attrNameLst>
                                      </p:cBhvr>
                                      <p:to>
                                        <p:strVal val="visible"/>
                                      </p:to>
                                    </p:set>
                                    <p:anim calcmode="lin" valueType="num">
                                      <p:cBhvr>
                                        <p:cTn id="13" dur="500" fill="hold"/>
                                        <p:tgtEl>
                                          <p:spTgt spid="7270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2707"/>
                                        </p:tgtEl>
                                        <p:attrNameLst>
                                          <p:attrName>ppt_y</p:attrName>
                                        </p:attrNameLst>
                                      </p:cBhvr>
                                      <p:tavLst>
                                        <p:tav tm="0">
                                          <p:val>
                                            <p:strVal val="#ppt_y"/>
                                          </p:val>
                                        </p:tav>
                                        <p:tav tm="100000">
                                          <p:val>
                                            <p:strVal val="#ppt_y"/>
                                          </p:val>
                                        </p:tav>
                                      </p:tavLst>
                                    </p:anim>
                                    <p:anim calcmode="lin" valueType="num">
                                      <p:cBhvr>
                                        <p:cTn id="15" dur="500" fill="hold"/>
                                        <p:tgtEl>
                                          <p:spTgt spid="7270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270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7544" y="1916832"/>
            <a:ext cx="6870700" cy="1600200"/>
          </a:xfrm>
        </p:spPr>
        <p:txBody>
          <a:bodyPr/>
          <a:lstStyle/>
          <a:p>
            <a:pPr>
              <a:lnSpc>
                <a:spcPct val="115000"/>
              </a:lnSpc>
              <a:spcAft>
                <a:spcPts val="1000"/>
              </a:spcAft>
            </a:pPr>
            <a:r>
              <a:rPr lang="tr-TR" sz="7200" dirty="0">
                <a:latin typeface="Calibri"/>
                <a:ea typeface="Calibri"/>
                <a:cs typeface="Times New Roman"/>
              </a:rPr>
              <a:t>Cevap :   </a:t>
            </a:r>
            <a:r>
              <a:rPr lang="tr-TR" sz="7200" dirty="0" err="1">
                <a:latin typeface="Calibri"/>
                <a:ea typeface="Calibri"/>
                <a:cs typeface="Times New Roman"/>
              </a:rPr>
              <a:t>pH</a:t>
            </a:r>
            <a:r>
              <a:rPr lang="tr-TR" sz="7200" dirty="0">
                <a:latin typeface="Calibri"/>
                <a:ea typeface="Calibri"/>
                <a:cs typeface="Times New Roman"/>
              </a:rPr>
              <a:t>=</a:t>
            </a:r>
            <a:r>
              <a:rPr lang="tr-TR" sz="7200" b="1" dirty="0">
                <a:latin typeface="Calibri"/>
                <a:ea typeface="Calibri"/>
                <a:cs typeface="Times New Roman"/>
              </a:rPr>
              <a:t>6</a:t>
            </a:r>
            <a:endParaRPr lang="tr-TR" sz="7200" dirty="0">
              <a:effectLst/>
              <a:latin typeface="Calibri"/>
              <a:ea typeface="Calibri"/>
              <a:cs typeface="Times New Roman"/>
            </a:endParaRPr>
          </a:p>
        </p:txBody>
      </p:sp>
      <p:sp>
        <p:nvSpPr>
          <p:cNvPr id="2" name="Dikdörtgen 1"/>
          <p:cNvSpPr/>
          <p:nvPr/>
        </p:nvSpPr>
        <p:spPr>
          <a:xfrm>
            <a:off x="467544" y="260648"/>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a:solidFill>
                  <a:srgbClr val="C00000"/>
                </a:solidFill>
                <a:latin typeface="Arial" charset="0"/>
              </a:rPr>
              <a:t>3</a:t>
            </a:r>
            <a:r>
              <a:rPr lang="tr-TR" sz="4000" b="1" dirty="0" smtClean="0">
                <a:solidFill>
                  <a:srgbClr val="C00000"/>
                </a:solidFill>
                <a:latin typeface="Arial" charset="0"/>
              </a:rPr>
              <a:t>0 </a:t>
            </a:r>
            <a:r>
              <a:rPr lang="tr-TR" sz="4000" b="1" dirty="0">
                <a:solidFill>
                  <a:srgbClr val="C00000"/>
                </a:solidFill>
                <a:latin typeface="Arial" charset="0"/>
              </a:rPr>
              <a:t>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6" name="Dikdörtgen 5"/>
          <p:cNvSpPr/>
          <p:nvPr/>
        </p:nvSpPr>
        <p:spPr>
          <a:xfrm>
            <a:off x="2704566" y="349571"/>
            <a:ext cx="2836033" cy="707886"/>
          </a:xfrm>
          <a:prstGeom prst="rect">
            <a:avLst/>
          </a:prstGeom>
        </p:spPr>
        <p:txBody>
          <a:bodyPr wrap="none">
            <a:spAutoFit/>
          </a:bodyPr>
          <a:lstStyle/>
          <a:p>
            <a:pPr lvl="0" algn="ctr">
              <a:defRPr/>
            </a:pPr>
            <a:r>
              <a:rPr lang="tr-TR" sz="4000" b="1" i="1" dirty="0">
                <a:solidFill>
                  <a:srgbClr val="FF0000"/>
                </a:solidFill>
              </a:rPr>
              <a:t>BİYOLOJİ</a:t>
            </a: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755650" y="333375"/>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i="1" dirty="0" smtClean="0">
                <a:solidFill>
                  <a:schemeClr val="tx2"/>
                </a:solidFill>
              </a:rPr>
              <a:t>BİYOLOJİ</a:t>
            </a:r>
            <a:endParaRPr lang="tr-TR" sz="4000" b="1" i="1" dirty="0">
              <a:solidFill>
                <a:schemeClr val="tx2"/>
              </a:solidFill>
            </a:endParaRPr>
          </a:p>
        </p:txBody>
      </p:sp>
      <p:sp>
        <p:nvSpPr>
          <p:cNvPr id="75779" name="Rectangle 3"/>
          <p:cNvSpPr>
            <a:spLocks noChangeArrowheads="1"/>
          </p:cNvSpPr>
          <p:nvPr/>
        </p:nvSpPr>
        <p:spPr bwMode="auto">
          <a:xfrm>
            <a:off x="247130" y="1484784"/>
            <a:ext cx="8280920"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Aft>
                <a:spcPts val="0"/>
              </a:spcAft>
            </a:pPr>
            <a:r>
              <a:rPr lang="tr-TR" sz="4800" b="1" dirty="0">
                <a:effectLst>
                  <a:outerShdw blurRad="38100" dist="38100" dir="2700000" algn="tl">
                    <a:srgbClr val="C0C0C0"/>
                  </a:outerShdw>
                </a:effectLst>
              </a:rPr>
              <a:t>SORU </a:t>
            </a:r>
            <a:r>
              <a:rPr lang="tr-TR" sz="4800" b="1" dirty="0" smtClean="0">
                <a:effectLst>
                  <a:outerShdw blurRad="38100" dist="38100" dir="2700000" algn="tl">
                    <a:srgbClr val="C0C0C0"/>
                  </a:outerShdw>
                </a:effectLst>
              </a:rPr>
              <a:t>13: </a:t>
            </a:r>
          </a:p>
          <a:p>
            <a:pPr>
              <a:spcAft>
                <a:spcPts val="0"/>
              </a:spcAft>
            </a:pPr>
            <a:r>
              <a:rPr lang="tr-TR" sz="4800" dirty="0" smtClean="0">
                <a:latin typeface="Arial"/>
                <a:ea typeface="Times New Roman"/>
              </a:rPr>
              <a:t>Organik </a:t>
            </a:r>
            <a:r>
              <a:rPr lang="tr-TR" sz="4800" dirty="0">
                <a:latin typeface="Arial"/>
                <a:ea typeface="Times New Roman"/>
              </a:rPr>
              <a:t>moleküllerin </a:t>
            </a:r>
            <a:r>
              <a:rPr lang="tr-TR" sz="4800" dirty="0" err="1">
                <a:latin typeface="Arial"/>
                <a:ea typeface="Times New Roman"/>
              </a:rPr>
              <a:t>floemde</a:t>
            </a:r>
            <a:r>
              <a:rPr lang="tr-TR" sz="4800" dirty="0">
                <a:latin typeface="Arial"/>
                <a:ea typeface="Times New Roman"/>
              </a:rPr>
              <a:t> taşınmasını açıklayan teoriye ne ad verilir?</a:t>
            </a:r>
            <a:endParaRPr lang="tr-TR" sz="4800" dirty="0">
              <a:latin typeface="Times New Roman"/>
              <a:ea typeface="Times New Roman"/>
            </a:endParaRPr>
          </a:p>
          <a:p>
            <a:pPr marL="228600">
              <a:spcAft>
                <a:spcPts val="0"/>
              </a:spcAft>
            </a:pPr>
            <a:r>
              <a:rPr lang="tr-TR" sz="4800" dirty="0">
                <a:latin typeface="Arial"/>
                <a:ea typeface="Times New Roman"/>
              </a:rPr>
              <a:t> </a:t>
            </a:r>
            <a:endParaRPr lang="tr-TR" sz="4800" dirty="0">
              <a:latin typeface="Times New Roman"/>
              <a:ea typeface="Times New Roman"/>
            </a:endParaRPr>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2915816" y="5146783"/>
            <a:ext cx="4702303" cy="707886"/>
          </a:xfrm>
          <a:prstGeom prst="rect">
            <a:avLst/>
          </a:prstGeom>
        </p:spPr>
        <p:txBody>
          <a:bodyPr wrap="square">
            <a:spAutoFit/>
          </a:bodyPr>
          <a:lstStyle/>
          <a:p>
            <a:r>
              <a:rPr lang="tr-TR" sz="4000" b="1" dirty="0" smtClean="0">
                <a:solidFill>
                  <a:srgbClr val="C00000"/>
                </a:solidFill>
                <a:latin typeface="Arial" charset="0"/>
              </a:rPr>
              <a:t>SÜRE:30 </a:t>
            </a:r>
            <a:r>
              <a:rPr lang="tr-TR" sz="4000" b="1" dirty="0">
                <a:solidFill>
                  <a:srgbClr val="C00000"/>
                </a:solidFill>
                <a:latin typeface="Arial" charset="0"/>
              </a:rPr>
              <a:t>SANİYE </a:t>
            </a:r>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3" name="Dikdörtgen 2"/>
          <p:cNvSpPr/>
          <p:nvPr/>
        </p:nvSpPr>
        <p:spPr>
          <a:xfrm>
            <a:off x="2339752" y="260648"/>
            <a:ext cx="2577950" cy="707886"/>
          </a:xfrm>
          <a:prstGeom prst="rect">
            <a:avLst/>
          </a:prstGeom>
        </p:spPr>
        <p:txBody>
          <a:bodyPr wrap="none">
            <a:spAutoFit/>
          </a:bodyPr>
          <a:lstStyle/>
          <a:p>
            <a:pPr lvl="0"/>
            <a:r>
              <a:rPr lang="tr-TR" sz="4000" b="1" dirty="0">
                <a:solidFill>
                  <a:srgbClr val="000000"/>
                </a:solidFill>
                <a:latin typeface="Arial"/>
                <a:ea typeface="Times New Roman"/>
              </a:rPr>
              <a:t>BİYOLOJİ</a:t>
            </a:r>
            <a:endParaRPr lang="tr-TR" sz="40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500" fill="hold"/>
                                        <p:tgtEl>
                                          <p:spTgt spid="76802"/>
                                        </p:tgtEl>
                                        <p:attrNameLst>
                                          <p:attrName>ppt_w</p:attrName>
                                        </p:attrNameLst>
                                      </p:cBhvr>
                                      <p:tavLst>
                                        <p:tav tm="0">
                                          <p:val>
                                            <p:fltVal val="0"/>
                                          </p:val>
                                        </p:tav>
                                        <p:tav tm="100000">
                                          <p:val>
                                            <p:strVal val="#ppt_w"/>
                                          </p:val>
                                        </p:tav>
                                      </p:tavLst>
                                    </p:anim>
                                    <p:anim calcmode="lin" valueType="num">
                                      <p:cBhvr>
                                        <p:cTn id="8" dur="500" fill="hold"/>
                                        <p:tgtEl>
                                          <p:spTgt spid="768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76803"/>
                                        </p:tgtEl>
                                        <p:attrNameLst>
                                          <p:attrName>style.visibility</p:attrName>
                                        </p:attrNameLst>
                                      </p:cBhvr>
                                      <p:to>
                                        <p:strVal val="visible"/>
                                      </p:to>
                                    </p:set>
                                    <p:anim calcmode="lin" valueType="num">
                                      <p:cBhvr>
                                        <p:cTn id="13" dur="500" fill="hold"/>
                                        <p:tgtEl>
                                          <p:spTgt spid="7680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6803"/>
                                        </p:tgtEl>
                                        <p:attrNameLst>
                                          <p:attrName>ppt_y</p:attrName>
                                        </p:attrNameLst>
                                      </p:cBhvr>
                                      <p:tavLst>
                                        <p:tav tm="0">
                                          <p:val>
                                            <p:strVal val="#ppt_y"/>
                                          </p:val>
                                        </p:tav>
                                        <p:tav tm="100000">
                                          <p:val>
                                            <p:strVal val="#ppt_y"/>
                                          </p:val>
                                        </p:tav>
                                      </p:tavLst>
                                    </p:anim>
                                    <p:anim calcmode="lin" valueType="num">
                                      <p:cBhvr>
                                        <p:cTn id="15" dur="500" fill="hold"/>
                                        <p:tgtEl>
                                          <p:spTgt spid="7680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680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556792"/>
            <a:ext cx="7696200" cy="3657600"/>
          </a:xfrm>
        </p:spPr>
        <p:txBody>
          <a:bodyPr/>
          <a:lstStyle/>
          <a:p>
            <a:pPr marL="0" indent="0" algn="ctr">
              <a:spcAft>
                <a:spcPts val="0"/>
              </a:spcAft>
              <a:buNone/>
            </a:pPr>
            <a:r>
              <a:rPr lang="tr-TR" b="1" dirty="0">
                <a:solidFill>
                  <a:srgbClr val="FF0000"/>
                </a:solidFill>
                <a:latin typeface="Arial"/>
                <a:ea typeface="Times New Roman"/>
              </a:rPr>
              <a:t>CEVAP  - </a:t>
            </a:r>
            <a:endParaRPr lang="tr-TR" b="1" dirty="0" smtClean="0">
              <a:solidFill>
                <a:srgbClr val="FF0000"/>
              </a:solidFill>
              <a:latin typeface="Arial"/>
              <a:ea typeface="Times New Roman"/>
            </a:endParaRPr>
          </a:p>
          <a:p>
            <a:pPr marL="0" indent="0" algn="ctr">
              <a:spcAft>
                <a:spcPts val="0"/>
              </a:spcAft>
              <a:buNone/>
            </a:pPr>
            <a:r>
              <a:rPr lang="tr-TR" sz="4800" b="1" dirty="0" smtClean="0">
                <a:solidFill>
                  <a:srgbClr val="FF0000"/>
                </a:solidFill>
                <a:latin typeface="Arial"/>
                <a:ea typeface="Times New Roman"/>
              </a:rPr>
              <a:t> </a:t>
            </a:r>
            <a:r>
              <a:rPr lang="tr-TR" sz="4800" b="1" dirty="0">
                <a:solidFill>
                  <a:srgbClr val="FF0000"/>
                </a:solidFill>
                <a:latin typeface="Arial"/>
                <a:ea typeface="Times New Roman"/>
              </a:rPr>
              <a:t>"BASINÇ AKIŞ TEORİSİ"</a:t>
            </a:r>
            <a:endParaRPr lang="tr-TR" sz="4800" dirty="0">
              <a:latin typeface="Times New Roman"/>
              <a:ea typeface="Times New Roman"/>
            </a:endParaRPr>
          </a:p>
          <a:p>
            <a:endParaRPr lang="tr-TR" dirty="0"/>
          </a:p>
        </p:txBody>
      </p:sp>
      <p:sp>
        <p:nvSpPr>
          <p:cNvPr id="3" name="Dikdörtgen 2"/>
          <p:cNvSpPr/>
          <p:nvPr/>
        </p:nvSpPr>
        <p:spPr>
          <a:xfrm>
            <a:off x="2555776" y="404664"/>
            <a:ext cx="2577950" cy="707886"/>
          </a:xfrm>
          <a:prstGeom prst="rect">
            <a:avLst/>
          </a:prstGeom>
        </p:spPr>
        <p:txBody>
          <a:bodyPr wrap="none">
            <a:spAutoFit/>
          </a:bodyPr>
          <a:lstStyle/>
          <a:p>
            <a:pPr lvl="0"/>
            <a:r>
              <a:rPr lang="tr-TR" sz="4000" b="1" dirty="0">
                <a:solidFill>
                  <a:srgbClr val="000000"/>
                </a:solidFill>
                <a:latin typeface="Arial"/>
                <a:ea typeface="Times New Roman"/>
              </a:rPr>
              <a:t>BİYOLOJİ</a:t>
            </a:r>
            <a:endParaRPr lang="tr-TR" sz="4000" dirty="0">
              <a:solidFill>
                <a:srgbClr val="0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a:solidFill>
                  <a:srgbClr val="C00000"/>
                </a:solidFill>
                <a:latin typeface="Arial" charset="0"/>
              </a:rPr>
              <a:t>3</a:t>
            </a:r>
            <a:r>
              <a:rPr lang="tr-TR" sz="4000" b="1" dirty="0" smtClean="0">
                <a:solidFill>
                  <a:srgbClr val="C00000"/>
                </a:solidFill>
                <a:latin typeface="Arial" charset="0"/>
              </a:rPr>
              <a:t>0 </a:t>
            </a:r>
            <a:r>
              <a:rPr lang="tr-TR" sz="4000" b="1" dirty="0">
                <a:solidFill>
                  <a:srgbClr val="C00000"/>
                </a:solidFill>
                <a:latin typeface="Arial" charset="0"/>
              </a:rPr>
              <a:t>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704566" y="377945"/>
            <a:ext cx="2836033"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BİYOLOJİ</a:t>
            </a: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06" y="188640"/>
            <a:ext cx="4206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500" fill="hold"/>
                                        <p:tgtEl>
                                          <p:spTgt spid="4101"/>
                                        </p:tgtEl>
                                        <p:attrNameLst>
                                          <p:attrName>ppt_w</p:attrName>
                                        </p:attrNameLst>
                                      </p:cBhvr>
                                      <p:tavLst>
                                        <p:tav tm="0">
                                          <p:val>
                                            <p:fltVal val="0"/>
                                          </p:val>
                                        </p:tav>
                                        <p:tav tm="100000">
                                          <p:val>
                                            <p:strVal val="#ppt_w"/>
                                          </p:val>
                                        </p:tav>
                                      </p:tavLst>
                                    </p:anim>
                                    <p:anim calcmode="lin" valueType="num">
                                      <p:cBhvr>
                                        <p:cTn id="8" dur="500" fill="hold"/>
                                        <p:tgtEl>
                                          <p:spTgt spid="410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103"/>
                                        </p:tgtEl>
                                        <p:attrNameLst>
                                          <p:attrName>style.visibility</p:attrName>
                                        </p:attrNameLst>
                                      </p:cBhvr>
                                      <p:to>
                                        <p:strVal val="visible"/>
                                      </p:to>
                                    </p:set>
                                    <p:anim calcmode="lin" valueType="num">
                                      <p:cBhvr>
                                        <p:cTn id="13" dur="500" fill="hold"/>
                                        <p:tgtEl>
                                          <p:spTgt spid="410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103"/>
                                        </p:tgtEl>
                                        <p:attrNameLst>
                                          <p:attrName>ppt_y</p:attrName>
                                        </p:attrNameLst>
                                      </p:cBhvr>
                                      <p:tavLst>
                                        <p:tav tm="0">
                                          <p:val>
                                            <p:strVal val="#ppt_y"/>
                                          </p:val>
                                        </p:tav>
                                        <p:tav tm="100000">
                                          <p:val>
                                            <p:strVal val="#ppt_y"/>
                                          </p:val>
                                        </p:tav>
                                      </p:tavLst>
                                    </p:anim>
                                    <p:anim calcmode="lin" valueType="num">
                                      <p:cBhvr>
                                        <p:cTn id="15" dur="500" fill="hold"/>
                                        <p:tgtEl>
                                          <p:spTgt spid="410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10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41641" y="244866"/>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smtClean="0">
                <a:solidFill>
                  <a:schemeClr val="tx2"/>
                </a:solidFill>
                <a:effectLst>
                  <a:outerShdw blurRad="38100" dist="38100" dir="2700000" algn="tl">
                    <a:srgbClr val="C0C0C0"/>
                  </a:outerShdw>
                </a:effectLst>
              </a:rPr>
              <a:t>BİYOLOJİ</a:t>
            </a:r>
            <a:endParaRPr lang="tr-TR" sz="4000" dirty="0">
              <a:solidFill>
                <a:schemeClr val="tx2"/>
              </a:solidFill>
              <a:effectLst>
                <a:outerShdw blurRad="38100" dist="38100" dir="2700000" algn="tl">
                  <a:srgbClr val="C0C0C0"/>
                </a:outerShdw>
              </a:effectLst>
            </a:endParaRPr>
          </a:p>
        </p:txBody>
      </p:sp>
      <p:sp>
        <p:nvSpPr>
          <p:cNvPr id="92163" name="Rectangle 3"/>
          <p:cNvSpPr>
            <a:spLocks noChangeArrowheads="1"/>
          </p:cNvSpPr>
          <p:nvPr/>
        </p:nvSpPr>
        <p:spPr bwMode="auto">
          <a:xfrm>
            <a:off x="428972" y="980728"/>
            <a:ext cx="7921625"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3600" b="1" dirty="0">
                <a:effectLst>
                  <a:outerShdw blurRad="38100" dist="38100" dir="2700000" algn="tl">
                    <a:srgbClr val="C0C0C0"/>
                  </a:outerShdw>
                </a:effectLst>
              </a:rPr>
              <a:t>SORU </a:t>
            </a:r>
            <a:r>
              <a:rPr lang="tr-TR" sz="3600" b="1" dirty="0" smtClean="0">
                <a:effectLst>
                  <a:outerShdw blurRad="38100" dist="38100" dir="2700000" algn="tl">
                    <a:srgbClr val="C0C0C0"/>
                  </a:outerShdw>
                </a:effectLst>
              </a:rPr>
              <a:t>14: </a:t>
            </a:r>
            <a:endParaRPr lang="tr-TR" sz="3600"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428972" y="1549932"/>
            <a:ext cx="8276530" cy="3785652"/>
          </a:xfrm>
          <a:prstGeom prst="rect">
            <a:avLst/>
          </a:prstGeom>
        </p:spPr>
        <p:txBody>
          <a:bodyPr wrap="square">
            <a:spAutoFit/>
          </a:bodyPr>
          <a:lstStyle/>
          <a:p>
            <a:pPr>
              <a:spcAft>
                <a:spcPts val="0"/>
              </a:spcAft>
            </a:pPr>
            <a:r>
              <a:rPr lang="tr-TR" sz="3200" b="1" dirty="0" smtClean="0">
                <a:latin typeface="Arial"/>
                <a:ea typeface="Times New Roman"/>
              </a:rPr>
              <a:t>   Bitkilerde </a:t>
            </a:r>
            <a:r>
              <a:rPr lang="tr-TR" sz="3200" b="1" dirty="0">
                <a:latin typeface="Arial"/>
                <a:ea typeface="Times New Roman"/>
              </a:rPr>
              <a:t>çok az bulunmasına karşın klorofil sentezinde rol oynar ve </a:t>
            </a:r>
            <a:r>
              <a:rPr lang="tr-TR" sz="3200" b="1" dirty="0" err="1">
                <a:latin typeface="Arial"/>
                <a:ea typeface="Times New Roman"/>
              </a:rPr>
              <a:t>sitokromların</a:t>
            </a:r>
            <a:r>
              <a:rPr lang="tr-TR" sz="3200" b="1" dirty="0">
                <a:latin typeface="Arial"/>
                <a:ea typeface="Times New Roman"/>
              </a:rPr>
              <a:t> yapısına katılır. </a:t>
            </a:r>
            <a:endParaRPr lang="tr-TR" sz="3200" b="1" dirty="0">
              <a:latin typeface="Times New Roman"/>
              <a:ea typeface="Times New Roman"/>
            </a:endParaRPr>
          </a:p>
          <a:p>
            <a:pPr>
              <a:spcAft>
                <a:spcPts val="0"/>
              </a:spcAft>
            </a:pPr>
            <a:r>
              <a:rPr lang="tr-TR" sz="3200" b="1" dirty="0" smtClean="0">
                <a:latin typeface="Arial"/>
                <a:ea typeface="Times New Roman"/>
              </a:rPr>
              <a:t>    Bu </a:t>
            </a:r>
            <a:r>
              <a:rPr lang="tr-TR" sz="3200" b="1" dirty="0">
                <a:latin typeface="Arial"/>
                <a:ea typeface="Times New Roman"/>
              </a:rPr>
              <a:t>mineralin eksikliğinde  klorofil oluşumu engellendiği için yapraklar sararır; zaman zaman beyaza dönüşebilir.</a:t>
            </a:r>
            <a:endParaRPr lang="tr-TR" sz="3200" b="1" dirty="0">
              <a:latin typeface="Times New Roman"/>
              <a:ea typeface="Times New Roman"/>
            </a:endParaRPr>
          </a:p>
          <a:p>
            <a:pPr>
              <a:spcAft>
                <a:spcPts val="0"/>
              </a:spcAft>
            </a:pPr>
            <a:r>
              <a:rPr lang="tr-TR" sz="4800" b="1" dirty="0">
                <a:solidFill>
                  <a:srgbClr val="FF0000"/>
                </a:solidFill>
                <a:latin typeface="Arial"/>
                <a:ea typeface="Times New Roman"/>
              </a:rPr>
              <a:t>Bu mineralin adı nedir?</a:t>
            </a:r>
            <a:endParaRPr lang="tr-TR" sz="4800" b="1" dirty="0">
              <a:solidFill>
                <a:srgbClr val="FF0000"/>
              </a:solidFill>
              <a:effectLst/>
              <a:latin typeface="Times New Roman"/>
              <a:ea typeface="Times New Roman"/>
            </a:endParaRPr>
          </a:p>
        </p:txBody>
      </p:sp>
      <p:sp>
        <p:nvSpPr>
          <p:cNvPr id="3" name="Dikdörtgen 2"/>
          <p:cNvSpPr/>
          <p:nvPr/>
        </p:nvSpPr>
        <p:spPr>
          <a:xfrm>
            <a:off x="3131840" y="5733256"/>
            <a:ext cx="4748443" cy="707886"/>
          </a:xfrm>
          <a:prstGeom prst="rect">
            <a:avLst/>
          </a:prstGeom>
        </p:spPr>
        <p:txBody>
          <a:bodyPr wrap="square">
            <a:spAutoFit/>
          </a:bodyPr>
          <a:lstStyle/>
          <a:p>
            <a:r>
              <a:rPr lang="tr-TR" sz="4000" b="1" dirty="0" smtClean="0">
                <a:solidFill>
                  <a:srgbClr val="C00000"/>
                </a:solidFill>
                <a:latin typeface="Arial" charset="0"/>
              </a:rPr>
              <a:t>SÜRE:30 </a:t>
            </a:r>
            <a:r>
              <a:rPr lang="tr-TR" sz="4000" b="1" dirty="0">
                <a:solidFill>
                  <a:srgbClr val="C00000"/>
                </a:solidFill>
                <a:latin typeface="Arial" charset="0"/>
              </a:rPr>
              <a:t>SANİYE </a:t>
            </a:r>
            <a:endParaRPr lang="tr-T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2411760" y="332656"/>
            <a:ext cx="2577950" cy="707886"/>
          </a:xfrm>
          <a:prstGeom prst="rect">
            <a:avLst/>
          </a:prstGeom>
        </p:spPr>
        <p:txBody>
          <a:bodyPr wrap="none">
            <a:spAutoFit/>
          </a:bodyPr>
          <a:lstStyle/>
          <a:p>
            <a:pPr lvl="0"/>
            <a:r>
              <a:rPr lang="tr-TR" sz="4000" b="1" dirty="0">
                <a:solidFill>
                  <a:srgbClr val="000000"/>
                </a:solidFill>
                <a:latin typeface="Arial"/>
                <a:ea typeface="Times New Roman"/>
              </a:rPr>
              <a:t>BİYOLOJİ</a:t>
            </a:r>
            <a:endParaRPr lang="tr-TR" sz="40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93187"/>
                                        </p:tgtEl>
                                        <p:attrNameLst>
                                          <p:attrName>style.visibility</p:attrName>
                                        </p:attrNameLst>
                                      </p:cBhvr>
                                      <p:to>
                                        <p:strVal val="visible"/>
                                      </p:to>
                                    </p:set>
                                    <p:anim calcmode="lin" valueType="num">
                                      <p:cBhvr>
                                        <p:cTn id="13" dur="500" fill="hold"/>
                                        <p:tgtEl>
                                          <p:spTgt spid="9318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3187"/>
                                        </p:tgtEl>
                                        <p:attrNameLst>
                                          <p:attrName>ppt_y</p:attrName>
                                        </p:attrNameLst>
                                      </p:cBhvr>
                                      <p:tavLst>
                                        <p:tav tm="0">
                                          <p:val>
                                            <p:strVal val="#ppt_y"/>
                                          </p:val>
                                        </p:tav>
                                        <p:tav tm="100000">
                                          <p:val>
                                            <p:strVal val="#ppt_y"/>
                                          </p:val>
                                        </p:tav>
                                      </p:tavLst>
                                    </p:anim>
                                    <p:anim calcmode="lin" valueType="num">
                                      <p:cBhvr>
                                        <p:cTn id="15" dur="500" fill="hold"/>
                                        <p:tgtEl>
                                          <p:spTgt spid="9318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318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9552" y="1052736"/>
            <a:ext cx="6870700" cy="1600200"/>
          </a:xfrm>
        </p:spPr>
        <p:txBody>
          <a:bodyPr/>
          <a:lstStyle/>
          <a:p>
            <a:pPr>
              <a:spcAft>
                <a:spcPts val="0"/>
              </a:spcAft>
            </a:pPr>
            <a:r>
              <a:rPr lang="tr-TR" sz="5400" b="1" dirty="0" smtClean="0">
                <a:solidFill>
                  <a:srgbClr val="FF0000"/>
                </a:solidFill>
                <a:latin typeface="Arial"/>
                <a:ea typeface="Times New Roman"/>
              </a:rPr>
              <a:t>CEVAP:  DEMİR</a:t>
            </a:r>
            <a:endParaRPr lang="tr-TR" sz="5400" dirty="0">
              <a:effectLst/>
              <a:latin typeface="Times New Roman"/>
              <a:ea typeface="Times New Roman"/>
            </a:endParaRPr>
          </a:p>
        </p:txBody>
      </p:sp>
      <p:sp>
        <p:nvSpPr>
          <p:cNvPr id="2" name="Dikdörtgen 1"/>
          <p:cNvSpPr/>
          <p:nvPr/>
        </p:nvSpPr>
        <p:spPr>
          <a:xfrm>
            <a:off x="2627784" y="260648"/>
            <a:ext cx="2577950" cy="707886"/>
          </a:xfrm>
          <a:prstGeom prst="rect">
            <a:avLst/>
          </a:prstGeom>
        </p:spPr>
        <p:txBody>
          <a:bodyPr wrap="none">
            <a:spAutoFit/>
          </a:bodyPr>
          <a:lstStyle/>
          <a:p>
            <a:pPr lvl="0"/>
            <a:r>
              <a:rPr lang="tr-TR" sz="4000" b="1" dirty="0">
                <a:solidFill>
                  <a:srgbClr val="000000"/>
                </a:solidFill>
                <a:latin typeface="Arial"/>
                <a:ea typeface="Times New Roman"/>
              </a:rPr>
              <a:t>BİYOLOJİ</a:t>
            </a:r>
            <a:endParaRPr lang="tr-TR" sz="4000" dirty="0">
              <a:solidFill>
                <a:srgbClr val="00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smtClean="0">
                <a:solidFill>
                  <a:srgbClr val="C00000"/>
                </a:solidFill>
                <a:latin typeface="Arial" charset="0"/>
              </a:rPr>
              <a:t>45 </a:t>
            </a:r>
            <a:r>
              <a:rPr lang="tr-TR" sz="4000" b="1" dirty="0">
                <a:solidFill>
                  <a:srgbClr val="C00000"/>
                </a:solidFill>
                <a:latin typeface="Arial" charset="0"/>
              </a:rPr>
              <a:t>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843808" y="405241"/>
            <a:ext cx="2836033"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BİYOLOJİ</a:t>
            </a: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23528" y="188640"/>
            <a:ext cx="4032448" cy="57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smtClean="0">
                <a:solidFill>
                  <a:schemeClr val="tx2"/>
                </a:solidFill>
                <a:effectLst>
                  <a:outerShdw blurRad="38100" dist="38100" dir="2700000" algn="tl">
                    <a:srgbClr val="C0C0C0"/>
                  </a:outerShdw>
                </a:effectLst>
              </a:rPr>
              <a:t>BİYOLOJİ</a:t>
            </a:r>
            <a:endParaRPr lang="tr-TR" sz="4000" dirty="0">
              <a:solidFill>
                <a:schemeClr val="tx2"/>
              </a:solidFill>
              <a:effectLst>
                <a:outerShdw blurRad="38100" dist="38100" dir="2700000" algn="tl">
                  <a:srgbClr val="C0C0C0"/>
                </a:outerShdw>
              </a:effectLst>
            </a:endParaRPr>
          </a:p>
        </p:txBody>
      </p:sp>
      <p:sp>
        <p:nvSpPr>
          <p:cNvPr id="96259" name="Rectangle 3"/>
          <p:cNvSpPr>
            <a:spLocks noChangeArrowheads="1"/>
          </p:cNvSpPr>
          <p:nvPr/>
        </p:nvSpPr>
        <p:spPr bwMode="auto">
          <a:xfrm>
            <a:off x="4211960" y="173359"/>
            <a:ext cx="2520776" cy="57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3200" b="1" dirty="0">
                <a:effectLst>
                  <a:outerShdw blurRad="38100" dist="38100" dir="2700000" algn="tl">
                    <a:srgbClr val="C0C0C0"/>
                  </a:outerShdw>
                </a:effectLst>
              </a:rPr>
              <a:t>SORU </a:t>
            </a:r>
            <a:r>
              <a:rPr lang="tr-TR" sz="3200" b="1" dirty="0" smtClean="0">
                <a:effectLst>
                  <a:outerShdw blurRad="38100" dist="38100" dir="2700000" algn="tl">
                    <a:srgbClr val="C0C0C0"/>
                  </a:outerShdw>
                </a:effectLst>
              </a:rPr>
              <a:t>15: </a:t>
            </a:r>
            <a:endParaRPr lang="tr-TR" sz="3200"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257629" y="810739"/>
            <a:ext cx="8640960" cy="4770537"/>
          </a:xfrm>
          <a:prstGeom prst="rect">
            <a:avLst/>
          </a:prstGeom>
        </p:spPr>
        <p:txBody>
          <a:bodyPr wrap="square">
            <a:spAutoFit/>
          </a:bodyPr>
          <a:lstStyle/>
          <a:p>
            <a:pPr>
              <a:spcAft>
                <a:spcPts val="0"/>
              </a:spcAft>
            </a:pPr>
            <a:r>
              <a:rPr lang="tr-TR" sz="3200" b="1" dirty="0">
                <a:latin typeface="Arial"/>
                <a:ea typeface="Times New Roman"/>
              </a:rPr>
              <a:t>Köklerde, genç yapraklarda ve bitkilerin embriyolarında üretilir. Hücre bölünmesi ve hücre büyümesini uyararak gövde ve yaprak uzamasını, çiçeklenmeyi teşvik eder.</a:t>
            </a:r>
            <a:endParaRPr lang="tr-TR" sz="3200" dirty="0">
              <a:latin typeface="Times New Roman"/>
              <a:ea typeface="Times New Roman"/>
            </a:endParaRPr>
          </a:p>
          <a:p>
            <a:pPr>
              <a:spcAft>
                <a:spcPts val="0"/>
              </a:spcAft>
            </a:pPr>
            <a:r>
              <a:rPr lang="tr-TR" sz="3200" b="1" dirty="0">
                <a:latin typeface="Arial"/>
                <a:ea typeface="Times New Roman"/>
              </a:rPr>
              <a:t>Hücreye su alımını kolaylaştırarak hücrelerin genişlemesini, uyku hâlindeki tohumun uyanmasını sağlar. Tohumun çimlenmesinde de etkilidir. </a:t>
            </a:r>
            <a:endParaRPr lang="tr-TR" sz="3200" b="1" dirty="0" smtClean="0">
              <a:latin typeface="Arial"/>
              <a:ea typeface="Times New Roman"/>
            </a:endParaRPr>
          </a:p>
          <a:p>
            <a:pPr>
              <a:spcAft>
                <a:spcPts val="0"/>
              </a:spcAft>
            </a:pPr>
            <a:r>
              <a:rPr lang="tr-TR" sz="3200" b="1" dirty="0">
                <a:latin typeface="Arial"/>
                <a:ea typeface="Times New Roman"/>
              </a:rPr>
              <a:t> </a:t>
            </a:r>
            <a:r>
              <a:rPr lang="tr-TR" sz="3200" b="1" dirty="0" smtClean="0">
                <a:latin typeface="Arial"/>
                <a:ea typeface="Times New Roman"/>
              </a:rPr>
              <a:t>  </a:t>
            </a:r>
            <a:r>
              <a:rPr lang="tr-TR" sz="4800" b="1" dirty="0" smtClean="0">
                <a:solidFill>
                  <a:srgbClr val="FF0000"/>
                </a:solidFill>
                <a:latin typeface="Arial"/>
                <a:ea typeface="Times New Roman"/>
              </a:rPr>
              <a:t>Bu </a:t>
            </a:r>
            <a:r>
              <a:rPr lang="tr-TR" sz="4800" b="1" dirty="0">
                <a:solidFill>
                  <a:srgbClr val="FF0000"/>
                </a:solidFill>
                <a:latin typeface="Arial"/>
                <a:ea typeface="Times New Roman"/>
              </a:rPr>
              <a:t>hormonun adı nedir?</a:t>
            </a:r>
            <a:endParaRPr lang="tr-TR" sz="4800" dirty="0">
              <a:solidFill>
                <a:srgbClr val="FF0000"/>
              </a:solidFill>
              <a:effectLst/>
              <a:latin typeface="Times New Roman"/>
              <a:ea typeface="Times New Roman"/>
            </a:endParaRPr>
          </a:p>
        </p:txBody>
      </p:sp>
      <p:sp>
        <p:nvSpPr>
          <p:cNvPr id="3" name="Dikdörtgen 2"/>
          <p:cNvSpPr/>
          <p:nvPr/>
        </p:nvSpPr>
        <p:spPr>
          <a:xfrm>
            <a:off x="2555776" y="5733256"/>
            <a:ext cx="3991798" cy="707886"/>
          </a:xfrm>
          <a:prstGeom prst="rect">
            <a:avLst/>
          </a:prstGeom>
        </p:spPr>
        <p:txBody>
          <a:bodyPr wrap="none">
            <a:spAutoFit/>
          </a:bodyPr>
          <a:lstStyle/>
          <a:p>
            <a:r>
              <a:rPr lang="tr-TR" sz="2400" b="1" dirty="0" smtClean="0">
                <a:solidFill>
                  <a:srgbClr val="000000"/>
                </a:solidFill>
                <a:latin typeface="Arial" charset="0"/>
              </a:rPr>
              <a:t>SÜRE: </a:t>
            </a:r>
            <a:r>
              <a:rPr lang="tr-TR" sz="4000" b="1" dirty="0">
                <a:solidFill>
                  <a:srgbClr val="C00000"/>
                </a:solidFill>
                <a:latin typeface="Arial" charset="0"/>
              </a:rPr>
              <a:t>45 SANİYE </a:t>
            </a:r>
            <a:endParaRPr lang="tr-T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1598702" y="332656"/>
            <a:ext cx="2577950" cy="707886"/>
          </a:xfrm>
          <a:prstGeom prst="rect">
            <a:avLst/>
          </a:prstGeom>
        </p:spPr>
        <p:txBody>
          <a:bodyPr wrap="none">
            <a:spAutoFit/>
          </a:bodyPr>
          <a:lstStyle/>
          <a:p>
            <a:r>
              <a:rPr lang="tr-TR" sz="4000" b="1" dirty="0">
                <a:latin typeface="Arial"/>
                <a:ea typeface="Times New Roman"/>
              </a:rPr>
              <a:t>BİYOLOJİ</a:t>
            </a:r>
            <a:endParaRPr lang="tr-TR"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97283"/>
                                        </p:tgtEl>
                                        <p:attrNameLst>
                                          <p:attrName>style.visibility</p:attrName>
                                        </p:attrNameLst>
                                      </p:cBhvr>
                                      <p:to>
                                        <p:strVal val="visible"/>
                                      </p:to>
                                    </p:set>
                                    <p:anim calcmode="lin" valueType="num">
                                      <p:cBhvr>
                                        <p:cTn id="13" dur="500" fill="hold"/>
                                        <p:tgtEl>
                                          <p:spTgt spid="972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7283"/>
                                        </p:tgtEl>
                                        <p:attrNameLst>
                                          <p:attrName>ppt_y</p:attrName>
                                        </p:attrNameLst>
                                      </p:cBhvr>
                                      <p:tavLst>
                                        <p:tav tm="0">
                                          <p:val>
                                            <p:strVal val="#ppt_y"/>
                                          </p:val>
                                        </p:tav>
                                        <p:tav tm="100000">
                                          <p:val>
                                            <p:strVal val="#ppt_y"/>
                                          </p:val>
                                        </p:tav>
                                      </p:tavLst>
                                    </p:anim>
                                    <p:anim calcmode="lin" valueType="num">
                                      <p:cBhvr>
                                        <p:cTn id="15" dur="500" fill="hold"/>
                                        <p:tgtEl>
                                          <p:spTgt spid="972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72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700808"/>
            <a:ext cx="7084183" cy="923330"/>
          </a:xfrm>
          <a:prstGeom prst="rect">
            <a:avLst/>
          </a:prstGeom>
        </p:spPr>
        <p:txBody>
          <a:bodyPr wrap="none">
            <a:spAutoFit/>
          </a:bodyPr>
          <a:lstStyle/>
          <a:p>
            <a:pPr>
              <a:spcAft>
                <a:spcPts val="0"/>
              </a:spcAft>
            </a:pPr>
            <a:r>
              <a:rPr lang="tr-TR" sz="5400" b="1" dirty="0" smtClean="0">
                <a:solidFill>
                  <a:srgbClr val="FF0000"/>
                </a:solidFill>
                <a:latin typeface="Arial"/>
                <a:ea typeface="Times New Roman"/>
              </a:rPr>
              <a:t>CEVAP: GİBERELLİN</a:t>
            </a:r>
            <a:endParaRPr lang="tr-TR" sz="5400" dirty="0">
              <a:effectLst/>
              <a:latin typeface="Times New Roman"/>
              <a:ea typeface="Times New Roman"/>
            </a:endParaRPr>
          </a:p>
        </p:txBody>
      </p:sp>
      <p:sp>
        <p:nvSpPr>
          <p:cNvPr id="4" name="Dikdörtgen 3"/>
          <p:cNvSpPr/>
          <p:nvPr/>
        </p:nvSpPr>
        <p:spPr>
          <a:xfrm>
            <a:off x="3059832" y="260648"/>
            <a:ext cx="2820003" cy="769441"/>
          </a:xfrm>
          <a:prstGeom prst="rect">
            <a:avLst/>
          </a:prstGeom>
        </p:spPr>
        <p:txBody>
          <a:bodyPr wrap="none">
            <a:spAutoFit/>
          </a:bodyPr>
          <a:lstStyle/>
          <a:p>
            <a:r>
              <a:rPr lang="tr-TR" sz="4400" b="1" dirty="0">
                <a:latin typeface="Arial"/>
                <a:ea typeface="Times New Roman"/>
              </a:rPr>
              <a:t>BİYOLOJİ</a:t>
            </a:r>
            <a:endParaRPr lang="tr-TR" sz="4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smtClean="0">
                <a:solidFill>
                  <a:srgbClr val="C00000"/>
                </a:solidFill>
                <a:latin typeface="Arial" charset="0"/>
              </a:rPr>
              <a:t>30 </a:t>
            </a:r>
            <a:r>
              <a:rPr lang="tr-TR" sz="4000" b="1" dirty="0">
                <a:solidFill>
                  <a:srgbClr val="C00000"/>
                </a:solidFill>
                <a:latin typeface="Arial" charset="0"/>
              </a:rPr>
              <a:t>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249516"/>
            <a:ext cx="4382756" cy="58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200486"/>
            <a:ext cx="8276530" cy="35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2800" b="1" i="1" dirty="0" smtClean="0">
                <a:solidFill>
                  <a:schemeClr val="tx2"/>
                </a:solidFill>
              </a:rPr>
              <a:t>T.C. İNKILÂP TARİHİ VE ATATÜRKÇÜLÜK</a:t>
            </a:r>
            <a:endParaRPr lang="tr-TR" sz="2800" b="1" i="1" dirty="0">
              <a:solidFill>
                <a:schemeClr val="tx2"/>
              </a:solidFill>
            </a:endParaRPr>
          </a:p>
        </p:txBody>
      </p:sp>
      <p:sp>
        <p:nvSpPr>
          <p:cNvPr id="100355" name="Rectangle 3"/>
          <p:cNvSpPr>
            <a:spLocks noChangeArrowheads="1"/>
          </p:cNvSpPr>
          <p:nvPr/>
        </p:nvSpPr>
        <p:spPr bwMode="auto">
          <a:xfrm>
            <a:off x="323529" y="692697"/>
            <a:ext cx="237626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3200" b="1" dirty="0">
                <a:effectLst>
                  <a:outerShdw blurRad="38100" dist="38100" dir="2700000" algn="tl">
                    <a:srgbClr val="C0C0C0"/>
                  </a:outerShdw>
                </a:effectLst>
              </a:rPr>
              <a:t>SORU </a:t>
            </a:r>
            <a:r>
              <a:rPr lang="tr-TR" sz="3200" b="1" dirty="0" smtClean="0">
                <a:effectLst>
                  <a:outerShdw blurRad="38100" dist="38100" dir="2700000" algn="tl">
                    <a:srgbClr val="C0C0C0"/>
                  </a:outerShdw>
                </a:effectLst>
              </a:rPr>
              <a:t>16</a:t>
            </a:r>
            <a:endParaRPr lang="tr-TR" sz="3200" b="1" dirty="0">
              <a:effectLst>
                <a:outerShdw blurRad="38100" dist="38100" dir="2700000" algn="tl">
                  <a:srgbClr val="C0C0C0"/>
                </a:outerShdw>
              </a:effectLst>
            </a:endParaRPr>
          </a:p>
          <a:p>
            <a:pPr>
              <a:lnSpc>
                <a:spcPct val="80000"/>
              </a:lnSpc>
              <a:spcBef>
                <a:spcPct val="20000"/>
              </a:spcBef>
              <a:defRPr/>
            </a:pPr>
            <a:endParaRPr lang="tr-TR" sz="2800" dirty="0">
              <a:effectLst>
                <a:outerShdw blurRad="38100" dist="38100" dir="2700000" algn="tl">
                  <a:srgbClr val="C0C0C0"/>
                </a:outerShdw>
              </a:effectLst>
            </a:endParaRPr>
          </a:p>
        </p:txBody>
      </p:sp>
      <p:sp>
        <p:nvSpPr>
          <p:cNvPr id="74756" name="Rectangle 6"/>
          <p:cNvSpPr>
            <a:spLocks noGrp="1" noChangeArrowheads="1"/>
          </p:cNvSpPr>
          <p:nvPr>
            <p:ph idx="1"/>
          </p:nvPr>
        </p:nvSpPr>
        <p:spPr>
          <a:xfrm>
            <a:off x="107504" y="1268760"/>
            <a:ext cx="8712968" cy="2849562"/>
          </a:xfrm>
        </p:spPr>
        <p:txBody>
          <a:bodyPr/>
          <a:lstStyle/>
          <a:p>
            <a:pPr marL="0" indent="0">
              <a:spcAft>
                <a:spcPts val="0"/>
              </a:spcAft>
              <a:buNone/>
            </a:pPr>
            <a:r>
              <a:rPr lang="tr-TR" b="1" dirty="0">
                <a:latin typeface="Arial"/>
                <a:ea typeface="Calibri"/>
                <a:cs typeface="Times New Roman"/>
              </a:rPr>
              <a:t>Z</a:t>
            </a:r>
            <a:r>
              <a:rPr lang="tr-TR" dirty="0">
                <a:latin typeface="Arial"/>
                <a:ea typeface="Calibri"/>
                <a:cs typeface="Times New Roman"/>
              </a:rPr>
              <a:t>iraatçı, sanayici, tüccar ve işçi temsilcilerinden oluşan 1135 kişinin katılımıyla İzmir’de düzenlenen Türkiye İktisat Kongresi’nde Türkiye’nin başta ekonomi olmak </a:t>
            </a:r>
            <a:r>
              <a:rPr lang="tr-TR" dirty="0" err="1">
                <a:latin typeface="Arial"/>
                <a:ea typeface="Calibri"/>
                <a:cs typeface="Times New Roman"/>
              </a:rPr>
              <a:t>uzara</a:t>
            </a:r>
            <a:r>
              <a:rPr lang="tr-TR" dirty="0">
                <a:latin typeface="Arial"/>
                <a:ea typeface="Calibri"/>
                <a:cs typeface="Times New Roman"/>
              </a:rPr>
              <a:t> sosyal ve siyasi problemleri tartışılmış, Kongre sonunda oy birliği ile Misak-ı İktisadi kararları kabul edilmiştir. Kongreye kim başkanlık yapmıştır?</a:t>
            </a:r>
            <a:endParaRPr lang="tr-TR" dirty="0">
              <a:latin typeface="Calibri"/>
              <a:ea typeface="Calibri"/>
              <a:cs typeface="Times New Roman"/>
            </a:endParaRPr>
          </a:p>
          <a:p>
            <a:pPr eaLnBrk="1" hangingPunct="1"/>
            <a:endParaRPr lang="tr-TR" dirty="0" smtClean="0"/>
          </a:p>
        </p:txBody>
      </p:sp>
      <p:sp>
        <p:nvSpPr>
          <p:cNvPr id="2" name="Dikdörtgen 1"/>
          <p:cNvSpPr/>
          <p:nvPr/>
        </p:nvSpPr>
        <p:spPr>
          <a:xfrm>
            <a:off x="3635896" y="5301208"/>
            <a:ext cx="4400564" cy="707886"/>
          </a:xfrm>
          <a:prstGeom prst="rect">
            <a:avLst/>
          </a:prstGeom>
        </p:spPr>
        <p:txBody>
          <a:bodyPr wrap="none">
            <a:spAutoFit/>
          </a:bodyPr>
          <a:lstStyle/>
          <a:p>
            <a:r>
              <a:rPr lang="tr-TR" sz="4000" b="1" dirty="0" smtClean="0">
                <a:solidFill>
                  <a:srgbClr val="C00000"/>
                </a:solidFill>
                <a:latin typeface="Arial" charset="0"/>
              </a:rPr>
              <a:t>SÜRE:30 </a:t>
            </a:r>
            <a:r>
              <a:rPr lang="tr-TR" sz="4000" b="1" dirty="0">
                <a:solidFill>
                  <a:srgbClr val="C00000"/>
                </a:solidFill>
                <a:latin typeface="Arial" charset="0"/>
              </a:rPr>
              <a:t>SANİYE</a:t>
            </a:r>
            <a:endParaRPr lang="tr-T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7" y="332656"/>
            <a:ext cx="80660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500" fill="hold"/>
                                        <p:tgtEl>
                                          <p:spTgt spid="101378"/>
                                        </p:tgtEl>
                                        <p:attrNameLst>
                                          <p:attrName>ppt_w</p:attrName>
                                        </p:attrNameLst>
                                      </p:cBhvr>
                                      <p:tavLst>
                                        <p:tav tm="0">
                                          <p:val>
                                            <p:fltVal val="0"/>
                                          </p:val>
                                        </p:tav>
                                        <p:tav tm="100000">
                                          <p:val>
                                            <p:strVal val="#ppt_w"/>
                                          </p:val>
                                        </p:tav>
                                      </p:tavLst>
                                    </p:anim>
                                    <p:anim calcmode="lin" valueType="num">
                                      <p:cBhvr>
                                        <p:cTn id="8" dur="500" fill="hold"/>
                                        <p:tgtEl>
                                          <p:spTgt spid="1013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01379"/>
                                        </p:tgtEl>
                                        <p:attrNameLst>
                                          <p:attrName>style.visibility</p:attrName>
                                        </p:attrNameLst>
                                      </p:cBhvr>
                                      <p:to>
                                        <p:strVal val="visible"/>
                                      </p:to>
                                    </p:set>
                                    <p:anim calcmode="lin" valueType="num">
                                      <p:cBhvr>
                                        <p:cTn id="13" dur="500" fill="hold"/>
                                        <p:tgtEl>
                                          <p:spTgt spid="10137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1379"/>
                                        </p:tgtEl>
                                        <p:attrNameLst>
                                          <p:attrName>ppt_y</p:attrName>
                                        </p:attrNameLst>
                                      </p:cBhvr>
                                      <p:tavLst>
                                        <p:tav tm="0">
                                          <p:val>
                                            <p:strVal val="#ppt_y"/>
                                          </p:val>
                                        </p:tav>
                                        <p:tav tm="100000">
                                          <p:val>
                                            <p:strVal val="#ppt_y"/>
                                          </p:val>
                                        </p:tav>
                                      </p:tavLst>
                                    </p:anim>
                                    <p:anim calcmode="lin" valueType="num">
                                      <p:cBhvr>
                                        <p:cTn id="15" dur="500" fill="hold"/>
                                        <p:tgtEl>
                                          <p:spTgt spid="10137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137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107504" y="1124745"/>
            <a:ext cx="7992888" cy="1368152"/>
          </a:xfrm>
        </p:spPr>
        <p:txBody>
          <a:bodyPr/>
          <a:lstStyle/>
          <a:p>
            <a:pPr algn="ctr" eaLnBrk="1" hangingPunct="1">
              <a:lnSpc>
                <a:spcPct val="90000"/>
              </a:lnSpc>
              <a:buFontTx/>
              <a:buNone/>
            </a:pPr>
            <a:r>
              <a:rPr lang="tr-TR" sz="4000" b="1" dirty="0" smtClean="0"/>
              <a:t>CEVAP:  </a:t>
            </a:r>
          </a:p>
          <a:p>
            <a:pPr algn="ctr" eaLnBrk="1" hangingPunct="1">
              <a:lnSpc>
                <a:spcPct val="90000"/>
              </a:lnSpc>
              <a:buFontTx/>
              <a:buNone/>
            </a:pPr>
            <a:r>
              <a:rPr lang="tr-TR" sz="4000" b="1" dirty="0" smtClean="0">
                <a:solidFill>
                  <a:srgbClr val="00B0F0"/>
                </a:solidFill>
              </a:rPr>
              <a:t>MAİ </a:t>
            </a:r>
            <a:r>
              <a:rPr lang="tr-TR" sz="4000" b="1" dirty="0" smtClean="0"/>
              <a:t>VE SİYAH</a:t>
            </a:r>
            <a:r>
              <a:rPr lang="tr-TR" sz="4000" dirty="0" smtClean="0"/>
              <a:t> </a:t>
            </a:r>
          </a:p>
        </p:txBody>
      </p:sp>
      <p:pic>
        <p:nvPicPr>
          <p:cNvPr id="2051" name="Picture 3" descr="C:\Users\Murat\Desktop\halit_ziya_usakligil_mai_ve_siy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64" y="2636912"/>
            <a:ext cx="2376264" cy="381944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4206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s://encrypted-tbn0.gstatic.com/images?q=tbn:ANd9GcT2fl0XMSZNQY2i7DDyXDEXjh9gwUDoAX1ITls30BdK-dWBZz20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492897"/>
            <a:ext cx="5184576" cy="4032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51520" y="188640"/>
            <a:ext cx="7590780" cy="2160240"/>
          </a:xfrm>
        </p:spPr>
        <p:txBody>
          <a:bodyPr/>
          <a:lstStyle/>
          <a:p>
            <a:r>
              <a:rPr lang="tr-TR" b="1" dirty="0" smtClean="0">
                <a:latin typeface="Arial"/>
                <a:ea typeface="Calibri"/>
                <a:cs typeface="Times New Roman"/>
              </a:rPr>
              <a:t>CEVAP</a:t>
            </a:r>
            <a:r>
              <a:rPr lang="tr-TR" b="1" dirty="0">
                <a:latin typeface="Arial"/>
                <a:ea typeface="Calibri"/>
                <a:cs typeface="Times New Roman"/>
              </a:rPr>
              <a:t>: </a:t>
            </a:r>
            <a:r>
              <a:rPr lang="tr-TR" b="1" dirty="0" smtClean="0">
                <a:latin typeface="Arial"/>
                <a:ea typeface="Calibri"/>
                <a:cs typeface="Times New Roman"/>
              </a:rPr>
              <a:t/>
            </a:r>
            <a:br>
              <a:rPr lang="tr-TR" b="1" dirty="0" smtClean="0">
                <a:latin typeface="Arial"/>
                <a:ea typeface="Calibri"/>
                <a:cs typeface="Times New Roman"/>
              </a:rPr>
            </a:br>
            <a:r>
              <a:rPr lang="tr-TR" b="1" dirty="0" smtClean="0">
                <a:latin typeface="Arial"/>
                <a:ea typeface="Calibri"/>
                <a:cs typeface="Times New Roman"/>
              </a:rPr>
              <a:t>KAZIM </a:t>
            </a:r>
            <a:r>
              <a:rPr lang="tr-TR" b="1" dirty="0">
                <a:latin typeface="Arial"/>
                <a:ea typeface="Calibri"/>
                <a:cs typeface="Times New Roman"/>
              </a:rPr>
              <a:t>KARABEKİR PAŞA</a:t>
            </a:r>
            <a:r>
              <a:rPr lang="tr-TR" dirty="0">
                <a:latin typeface="Calibri"/>
                <a:ea typeface="Calibri"/>
                <a:cs typeface="Times New Roman"/>
              </a:rPr>
              <a:t/>
            </a:r>
            <a:br>
              <a:rPr lang="tr-TR" dirty="0">
                <a:latin typeface="Calibri"/>
                <a:ea typeface="Calibri"/>
                <a:cs typeface="Times New Roman"/>
              </a:rPr>
            </a:br>
            <a:endParaRPr lang="tr-T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72816"/>
            <a:ext cx="7296150" cy="457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smtClean="0">
                <a:solidFill>
                  <a:srgbClr val="C00000"/>
                </a:solidFill>
                <a:latin typeface="Arial" charset="0"/>
              </a:rPr>
              <a:t>25 </a:t>
            </a:r>
            <a:r>
              <a:rPr lang="tr-TR" sz="4000" b="1" dirty="0">
                <a:solidFill>
                  <a:srgbClr val="C00000"/>
                </a:solidFill>
                <a:latin typeface="Arial" charset="0"/>
              </a:rPr>
              <a:t>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3059832" y="358908"/>
            <a:ext cx="2406428"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FELSEFE</a:t>
            </a: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755650" y="333375"/>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smtClean="0">
                <a:solidFill>
                  <a:schemeClr val="tx2"/>
                </a:solidFill>
                <a:effectLst>
                  <a:outerShdw blurRad="38100" dist="38100" dir="2700000" algn="tl">
                    <a:srgbClr val="C0C0C0"/>
                  </a:outerShdw>
                </a:effectLst>
              </a:rPr>
              <a:t>FELSEFE</a:t>
            </a:r>
            <a:endParaRPr lang="tr-TR" sz="4000" dirty="0">
              <a:solidFill>
                <a:schemeClr val="tx2"/>
              </a:solidFill>
              <a:effectLst>
                <a:outerShdw blurRad="38100" dist="38100" dir="2700000" algn="tl">
                  <a:srgbClr val="C0C0C0"/>
                </a:outerShdw>
              </a:effectLst>
            </a:endParaRPr>
          </a:p>
        </p:txBody>
      </p:sp>
      <p:sp>
        <p:nvSpPr>
          <p:cNvPr id="104451" name="Rectangle 3"/>
          <p:cNvSpPr>
            <a:spLocks noChangeArrowheads="1"/>
          </p:cNvSpPr>
          <p:nvPr/>
        </p:nvSpPr>
        <p:spPr bwMode="auto">
          <a:xfrm>
            <a:off x="251520" y="1053085"/>
            <a:ext cx="7921625" cy="115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b="1" dirty="0">
                <a:effectLst>
                  <a:outerShdw blurRad="38100" dist="38100" dir="2700000" algn="tl">
                    <a:srgbClr val="C0C0C0"/>
                  </a:outerShdw>
                </a:effectLst>
              </a:rPr>
              <a:t>SORU </a:t>
            </a:r>
            <a:r>
              <a:rPr lang="tr-TR" b="1" dirty="0" smtClean="0">
                <a:effectLst>
                  <a:outerShdw blurRad="38100" dist="38100" dir="2700000" algn="tl">
                    <a:srgbClr val="C0C0C0"/>
                  </a:outerShdw>
                </a:effectLst>
              </a:rPr>
              <a:t>17: </a:t>
            </a:r>
            <a:endParaRPr lang="tr-TR"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a:p>
            <a:pPr>
              <a:lnSpc>
                <a:spcPct val="80000"/>
              </a:lnSpc>
              <a:spcBef>
                <a:spcPct val="20000"/>
              </a:spcBef>
              <a:defRPr/>
            </a:pPr>
            <a:endParaRPr lang="tr-TR" sz="2800" dirty="0">
              <a:effectLst>
                <a:outerShdw blurRad="38100" dist="38100" dir="2700000" algn="tl">
                  <a:srgbClr val="C0C0C0"/>
                </a:outerShdw>
              </a:effectLst>
            </a:endParaRPr>
          </a:p>
        </p:txBody>
      </p:sp>
      <p:sp>
        <p:nvSpPr>
          <p:cNvPr id="2" name="Dikdörtgen 1"/>
          <p:cNvSpPr/>
          <p:nvPr/>
        </p:nvSpPr>
        <p:spPr>
          <a:xfrm>
            <a:off x="467544" y="1629062"/>
            <a:ext cx="8060506" cy="3253968"/>
          </a:xfrm>
          <a:prstGeom prst="rect">
            <a:avLst/>
          </a:prstGeom>
        </p:spPr>
        <p:txBody>
          <a:bodyPr wrap="square">
            <a:spAutoFit/>
          </a:bodyPr>
          <a:lstStyle/>
          <a:p>
            <a:pPr>
              <a:lnSpc>
                <a:spcPct val="107000"/>
              </a:lnSpc>
              <a:spcAft>
                <a:spcPts val="800"/>
              </a:spcAft>
            </a:pPr>
            <a:r>
              <a:rPr lang="tr-TR" sz="3200" b="1" dirty="0">
                <a:latin typeface="Calibri"/>
                <a:ea typeface="Calibri"/>
                <a:cs typeface="Times New Roman"/>
              </a:rPr>
              <a:t>Dayanışma ve yardımlaşmaya dayalı erdemli şehri anlattığı “El-</a:t>
            </a:r>
            <a:r>
              <a:rPr lang="tr-TR" sz="3200" b="1" dirty="0" err="1">
                <a:latin typeface="Calibri"/>
                <a:ea typeface="Calibri"/>
                <a:cs typeface="Times New Roman"/>
              </a:rPr>
              <a:t>Medinet’ül</a:t>
            </a:r>
            <a:r>
              <a:rPr lang="tr-TR" sz="3200" b="1" dirty="0">
                <a:latin typeface="Calibri"/>
                <a:ea typeface="Calibri"/>
                <a:cs typeface="Times New Roman"/>
              </a:rPr>
              <a:t> Fazıla” adlı ütopik eseri ile tanınan 9. Yüzyıl Türk-İslam düşünürüdür. Rasyonalizmin en önemli temsilcilerinden kabul edilen ve “Muallim-i Sani” lakabı ile bilinen bu filozof kimdir</a:t>
            </a:r>
            <a:r>
              <a:rPr lang="tr-TR" sz="3200" b="1" dirty="0" smtClean="0">
                <a:latin typeface="Calibri"/>
                <a:ea typeface="Calibri"/>
                <a:cs typeface="Times New Roman"/>
              </a:rPr>
              <a:t>?</a:t>
            </a:r>
            <a:endParaRPr lang="tr-TR" sz="3200" b="1" dirty="0">
              <a:latin typeface="Calibri"/>
              <a:ea typeface="Calibri"/>
              <a:cs typeface="Times New Roman"/>
            </a:endParaRPr>
          </a:p>
        </p:txBody>
      </p:sp>
      <p:sp>
        <p:nvSpPr>
          <p:cNvPr id="3" name="Dikdörtgen 2"/>
          <p:cNvSpPr/>
          <p:nvPr/>
        </p:nvSpPr>
        <p:spPr>
          <a:xfrm>
            <a:off x="3707904" y="5479462"/>
            <a:ext cx="4543231" cy="707886"/>
          </a:xfrm>
          <a:prstGeom prst="rect">
            <a:avLst/>
          </a:prstGeom>
        </p:spPr>
        <p:txBody>
          <a:bodyPr wrap="none">
            <a:spAutoFit/>
          </a:bodyPr>
          <a:lstStyle/>
          <a:p>
            <a:r>
              <a:rPr lang="tr-TR" sz="4000" b="1" dirty="0" smtClean="0">
                <a:solidFill>
                  <a:srgbClr val="C00000"/>
                </a:solidFill>
                <a:latin typeface="Arial" charset="0"/>
              </a:rPr>
              <a:t>SÜRE:25 </a:t>
            </a:r>
            <a:r>
              <a:rPr lang="tr-TR" sz="4000" b="1" dirty="0">
                <a:solidFill>
                  <a:srgbClr val="C00000"/>
                </a:solidFill>
                <a:latin typeface="Arial" charset="0"/>
              </a:rPr>
              <a:t>SANİYE </a:t>
            </a:r>
            <a:endParaRPr lang="tr-T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395536" y="260648"/>
            <a:ext cx="2406428"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FELSEFE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p:cTn id="7" dur="500" fill="hold"/>
                                        <p:tgtEl>
                                          <p:spTgt spid="105474"/>
                                        </p:tgtEl>
                                        <p:attrNameLst>
                                          <p:attrName>ppt_w</p:attrName>
                                        </p:attrNameLst>
                                      </p:cBhvr>
                                      <p:tavLst>
                                        <p:tav tm="0">
                                          <p:val>
                                            <p:fltVal val="0"/>
                                          </p:val>
                                        </p:tav>
                                        <p:tav tm="100000">
                                          <p:val>
                                            <p:strVal val="#ppt_w"/>
                                          </p:val>
                                        </p:tav>
                                      </p:tavLst>
                                    </p:anim>
                                    <p:anim calcmode="lin" valueType="num">
                                      <p:cBhvr>
                                        <p:cTn id="8" dur="500" fill="hold"/>
                                        <p:tgtEl>
                                          <p:spTgt spid="1054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05475"/>
                                        </p:tgtEl>
                                        <p:attrNameLst>
                                          <p:attrName>style.visibility</p:attrName>
                                        </p:attrNameLst>
                                      </p:cBhvr>
                                      <p:to>
                                        <p:strVal val="visible"/>
                                      </p:to>
                                    </p:set>
                                    <p:anim calcmode="lin" valueType="num">
                                      <p:cBhvr>
                                        <p:cTn id="13" dur="500" fill="hold"/>
                                        <p:tgtEl>
                                          <p:spTgt spid="10547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5475"/>
                                        </p:tgtEl>
                                        <p:attrNameLst>
                                          <p:attrName>ppt_y</p:attrName>
                                        </p:attrNameLst>
                                      </p:cBhvr>
                                      <p:tavLst>
                                        <p:tav tm="0">
                                          <p:val>
                                            <p:strVal val="#ppt_y"/>
                                          </p:val>
                                        </p:tav>
                                        <p:tav tm="100000">
                                          <p:val>
                                            <p:strVal val="#ppt_y"/>
                                          </p:val>
                                        </p:tav>
                                      </p:tavLst>
                                    </p:anim>
                                    <p:anim calcmode="lin" valueType="num">
                                      <p:cBhvr>
                                        <p:cTn id="15" dur="500" fill="hold"/>
                                        <p:tgtEl>
                                          <p:spTgt spid="10547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547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07704" y="249770"/>
            <a:ext cx="6870700" cy="1163006"/>
          </a:xfrm>
        </p:spPr>
        <p:txBody>
          <a:bodyPr/>
          <a:lstStyle/>
          <a:p>
            <a:pPr lvl="0">
              <a:lnSpc>
                <a:spcPct val="107000"/>
              </a:lnSpc>
              <a:spcAft>
                <a:spcPts val="800"/>
              </a:spcAft>
            </a:pPr>
            <a:r>
              <a:rPr lang="tr-TR" sz="6600" b="1" kern="1200" dirty="0">
                <a:solidFill>
                  <a:srgbClr val="000000"/>
                </a:solidFill>
                <a:latin typeface="Calibri"/>
                <a:ea typeface="Calibri"/>
                <a:cs typeface="Times New Roman"/>
              </a:rPr>
              <a:t>CEVAP: Farabi</a:t>
            </a:r>
          </a:p>
        </p:txBody>
      </p:sp>
      <p:sp>
        <p:nvSpPr>
          <p:cNvPr id="2" name="Dikdörtgen 1"/>
          <p:cNvSpPr/>
          <p:nvPr/>
        </p:nvSpPr>
        <p:spPr>
          <a:xfrm>
            <a:off x="395536" y="260648"/>
            <a:ext cx="2406428"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FELSEFE</a:t>
            </a:r>
          </a:p>
        </p:txBody>
      </p:sp>
      <p:pic>
        <p:nvPicPr>
          <p:cNvPr id="1026" name="Picture 2" descr="http://www.sagliktanabiz.com/files/480x300/farab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856984" cy="48965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smtClean="0">
                <a:solidFill>
                  <a:srgbClr val="C00000"/>
                </a:solidFill>
                <a:latin typeface="Arial" charset="0"/>
              </a:rPr>
              <a:t>25 </a:t>
            </a:r>
            <a:r>
              <a:rPr lang="tr-TR" sz="4000" b="1" dirty="0">
                <a:solidFill>
                  <a:srgbClr val="C00000"/>
                </a:solidFill>
                <a:latin typeface="Arial" charset="0"/>
              </a:rPr>
              <a:t>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051720" y="426886"/>
            <a:ext cx="4572000" cy="400110"/>
          </a:xfrm>
          <a:prstGeom prst="rect">
            <a:avLst/>
          </a:prstGeom>
        </p:spPr>
        <p:txBody>
          <a:bodyPr>
            <a:spAutoFit/>
          </a:bodyPr>
          <a:lstStyle/>
          <a:p>
            <a:pPr lvl="0" algn="ctr">
              <a:defRPr/>
            </a:pPr>
            <a:r>
              <a:rPr lang="tr-TR" sz="2000" dirty="0">
                <a:solidFill>
                  <a:srgbClr val="FF0000"/>
                </a:solidFill>
                <a:effectLst>
                  <a:outerShdw blurRad="38100" dist="38100" dir="2700000" algn="tl">
                    <a:srgbClr val="C0C0C0"/>
                  </a:outerShdw>
                </a:effectLst>
              </a:rPr>
              <a:t>DİN KÜLTÜRÜ VE AHLAK BİLGİSİ</a:t>
            </a: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251520" y="116632"/>
            <a:ext cx="8276530" cy="64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2800" dirty="0" smtClean="0">
                <a:solidFill>
                  <a:schemeClr val="tx2"/>
                </a:solidFill>
                <a:effectLst>
                  <a:outerShdw blurRad="38100" dist="38100" dir="2700000" algn="tl">
                    <a:srgbClr val="C0C0C0"/>
                  </a:outerShdw>
                </a:effectLst>
              </a:rPr>
              <a:t>DİN KÜLTÜRÜ VE AHLAK BİLGİSİ</a:t>
            </a:r>
            <a:endParaRPr lang="tr-TR" sz="2800" dirty="0">
              <a:solidFill>
                <a:schemeClr val="tx2"/>
              </a:solidFill>
              <a:effectLst>
                <a:outerShdw blurRad="38100" dist="38100" dir="2700000" algn="tl">
                  <a:srgbClr val="C0C0C0"/>
                </a:outerShdw>
              </a:effectLst>
            </a:endParaRPr>
          </a:p>
        </p:txBody>
      </p:sp>
      <p:sp>
        <p:nvSpPr>
          <p:cNvPr id="193539" name="Rectangle 3"/>
          <p:cNvSpPr>
            <a:spLocks noChangeArrowheads="1"/>
          </p:cNvSpPr>
          <p:nvPr/>
        </p:nvSpPr>
        <p:spPr bwMode="auto">
          <a:xfrm>
            <a:off x="251520" y="764705"/>
            <a:ext cx="7921625" cy="57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b="1" dirty="0">
                <a:effectLst>
                  <a:outerShdw blurRad="38100" dist="38100" dir="2700000" algn="tl">
                    <a:srgbClr val="C0C0C0"/>
                  </a:outerShdw>
                </a:effectLst>
              </a:rPr>
              <a:t>SORU </a:t>
            </a:r>
            <a:r>
              <a:rPr lang="tr-TR" b="1" dirty="0" smtClean="0">
                <a:effectLst>
                  <a:outerShdw blurRad="38100" dist="38100" dir="2700000" algn="tl">
                    <a:srgbClr val="C0C0C0"/>
                  </a:outerShdw>
                </a:effectLst>
              </a:rPr>
              <a:t>18: </a:t>
            </a:r>
            <a:endParaRPr lang="tr-TR"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a:p>
            <a:pPr>
              <a:lnSpc>
                <a:spcPct val="80000"/>
              </a:lnSpc>
              <a:spcBef>
                <a:spcPct val="20000"/>
              </a:spcBef>
              <a:defRPr/>
            </a:pPr>
            <a:endParaRPr lang="tr-TR" sz="2800" dirty="0">
              <a:effectLst>
                <a:outerShdw blurRad="38100" dist="38100" dir="2700000" algn="tl">
                  <a:srgbClr val="C0C0C0"/>
                </a:outerShdw>
              </a:effectLst>
            </a:endParaRPr>
          </a:p>
        </p:txBody>
      </p:sp>
      <p:sp>
        <p:nvSpPr>
          <p:cNvPr id="2" name="Dikdörtgen 1"/>
          <p:cNvSpPr/>
          <p:nvPr/>
        </p:nvSpPr>
        <p:spPr>
          <a:xfrm>
            <a:off x="467543" y="1340094"/>
            <a:ext cx="7705601" cy="3622787"/>
          </a:xfrm>
          <a:prstGeom prst="rect">
            <a:avLst/>
          </a:prstGeom>
        </p:spPr>
        <p:txBody>
          <a:bodyPr wrap="square">
            <a:spAutoFit/>
          </a:bodyPr>
          <a:lstStyle/>
          <a:p>
            <a:pPr>
              <a:lnSpc>
                <a:spcPct val="107000"/>
              </a:lnSpc>
              <a:spcAft>
                <a:spcPts val="800"/>
              </a:spcAft>
            </a:pPr>
            <a:r>
              <a:rPr lang="tr-TR" sz="3600" b="1" i="1" dirty="0">
                <a:latin typeface="Calibri"/>
                <a:ea typeface="Calibri"/>
                <a:cs typeface="Times New Roman"/>
              </a:rPr>
              <a:t>“De ki: (O) Allah birdir,  Allah </a:t>
            </a:r>
            <a:r>
              <a:rPr lang="tr-TR" sz="3600" b="1" i="1" dirty="0" err="1">
                <a:latin typeface="Calibri"/>
                <a:ea typeface="Calibri"/>
                <a:cs typeface="Times New Roman"/>
              </a:rPr>
              <a:t>samettir</a:t>
            </a:r>
            <a:r>
              <a:rPr lang="tr-TR" sz="3600" b="1" i="1" dirty="0">
                <a:latin typeface="Calibri"/>
                <a:ea typeface="Calibri"/>
                <a:cs typeface="Times New Roman"/>
              </a:rPr>
              <a:t> (Hiçbir şeye muhtaç değildir). O, doğurmamış ve doğmamıştır. Onun hiçbir dengi yoktur”. Yüce Allah’ın varlığını ve birliğini anlatan bu surenin adı nedir</a:t>
            </a:r>
            <a:r>
              <a:rPr lang="tr-TR" sz="3600" b="1" i="1" dirty="0" smtClean="0">
                <a:latin typeface="Calibri"/>
                <a:ea typeface="Calibri"/>
                <a:cs typeface="Times New Roman"/>
              </a:rPr>
              <a:t>.?</a:t>
            </a:r>
            <a:endParaRPr lang="tr-TR" sz="3600" b="1" i="1" dirty="0">
              <a:latin typeface="Calibri"/>
              <a:ea typeface="Calibri"/>
              <a:cs typeface="Times New Roman"/>
            </a:endParaRPr>
          </a:p>
        </p:txBody>
      </p:sp>
      <p:sp>
        <p:nvSpPr>
          <p:cNvPr id="3" name="Dikdörtgen 2"/>
          <p:cNvSpPr/>
          <p:nvPr/>
        </p:nvSpPr>
        <p:spPr>
          <a:xfrm>
            <a:off x="2555776" y="5085184"/>
            <a:ext cx="5108483" cy="707886"/>
          </a:xfrm>
          <a:prstGeom prst="rect">
            <a:avLst/>
          </a:prstGeom>
        </p:spPr>
        <p:txBody>
          <a:bodyPr wrap="square">
            <a:spAutoFit/>
          </a:bodyPr>
          <a:lstStyle/>
          <a:p>
            <a:pPr lvl="0"/>
            <a:r>
              <a:rPr lang="tr-TR" sz="4000" b="1" dirty="0" smtClean="0">
                <a:solidFill>
                  <a:srgbClr val="C00000"/>
                </a:solidFill>
                <a:latin typeface="Arial" charset="0"/>
              </a:rPr>
              <a:t>SÜRE:25 </a:t>
            </a:r>
            <a:r>
              <a:rPr lang="tr-TR" sz="4000" b="1" dirty="0">
                <a:solidFill>
                  <a:srgbClr val="C00000"/>
                </a:solidFill>
                <a:latin typeface="Arial" charset="0"/>
              </a:rPr>
              <a:t>SANİYE </a:t>
            </a:r>
            <a:endParaRPr lang="tr-TR" dirty="0">
              <a:solidFill>
                <a:srgbClr val="00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7"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1331640" y="332656"/>
            <a:ext cx="4495140" cy="400110"/>
          </a:xfrm>
          <a:prstGeom prst="rect">
            <a:avLst/>
          </a:prstGeom>
        </p:spPr>
        <p:txBody>
          <a:bodyPr wrap="none">
            <a:spAutoFit/>
          </a:bodyPr>
          <a:lstStyle/>
          <a:p>
            <a:pPr lvl="0" algn="ctr">
              <a:defRPr/>
            </a:pPr>
            <a:r>
              <a:rPr lang="tr-TR" sz="2000" dirty="0">
                <a:solidFill>
                  <a:srgbClr val="FF0000"/>
                </a:solidFill>
                <a:effectLst>
                  <a:outerShdw blurRad="38100" dist="38100" dir="2700000" algn="tl">
                    <a:srgbClr val="C0C0C0"/>
                  </a:outerShdw>
                </a:effectLst>
              </a:rPr>
              <a:t>DİN KÜLTÜRÜ VE AHLAK BİLGİSİ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5586"/>
                                        </p:tgtEl>
                                        <p:attrNameLst>
                                          <p:attrName>style.visibility</p:attrName>
                                        </p:attrNameLst>
                                      </p:cBhvr>
                                      <p:to>
                                        <p:strVal val="visible"/>
                                      </p:to>
                                    </p:set>
                                    <p:anim calcmode="lin" valueType="num">
                                      <p:cBhvr>
                                        <p:cTn id="7" dur="500" fill="hold"/>
                                        <p:tgtEl>
                                          <p:spTgt spid="195586"/>
                                        </p:tgtEl>
                                        <p:attrNameLst>
                                          <p:attrName>ppt_w</p:attrName>
                                        </p:attrNameLst>
                                      </p:cBhvr>
                                      <p:tavLst>
                                        <p:tav tm="0">
                                          <p:val>
                                            <p:fltVal val="0"/>
                                          </p:val>
                                        </p:tav>
                                        <p:tav tm="100000">
                                          <p:val>
                                            <p:strVal val="#ppt_w"/>
                                          </p:val>
                                        </p:tav>
                                      </p:tavLst>
                                    </p:anim>
                                    <p:anim calcmode="lin" valueType="num">
                                      <p:cBhvr>
                                        <p:cTn id="8" dur="500" fill="hold"/>
                                        <p:tgtEl>
                                          <p:spTgt spid="1955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95587"/>
                                        </p:tgtEl>
                                        <p:attrNameLst>
                                          <p:attrName>style.visibility</p:attrName>
                                        </p:attrNameLst>
                                      </p:cBhvr>
                                      <p:to>
                                        <p:strVal val="visible"/>
                                      </p:to>
                                    </p:set>
                                    <p:anim calcmode="lin" valueType="num">
                                      <p:cBhvr>
                                        <p:cTn id="13" dur="500" fill="hold"/>
                                        <p:tgtEl>
                                          <p:spTgt spid="19558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95587"/>
                                        </p:tgtEl>
                                        <p:attrNameLst>
                                          <p:attrName>ppt_y</p:attrName>
                                        </p:attrNameLst>
                                      </p:cBhvr>
                                      <p:tavLst>
                                        <p:tav tm="0">
                                          <p:val>
                                            <p:strVal val="#ppt_y"/>
                                          </p:val>
                                        </p:tav>
                                        <p:tav tm="100000">
                                          <p:val>
                                            <p:strVal val="#ppt_y"/>
                                          </p:val>
                                        </p:tav>
                                      </p:tavLst>
                                    </p:anim>
                                    <p:anim calcmode="lin" valueType="num">
                                      <p:cBhvr>
                                        <p:cTn id="15" dur="500" fill="hold"/>
                                        <p:tgtEl>
                                          <p:spTgt spid="19558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9558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95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95536" y="1268760"/>
            <a:ext cx="6870700" cy="576064"/>
          </a:xfrm>
        </p:spPr>
        <p:txBody>
          <a:bodyPr/>
          <a:lstStyle/>
          <a:p>
            <a:pPr>
              <a:lnSpc>
                <a:spcPct val="107000"/>
              </a:lnSpc>
              <a:spcAft>
                <a:spcPts val="800"/>
              </a:spcAft>
            </a:pPr>
            <a:r>
              <a:rPr lang="tr-TR" sz="6000" b="1" i="1" dirty="0">
                <a:latin typeface="Calibri"/>
                <a:ea typeface="Calibri"/>
                <a:cs typeface="Times New Roman"/>
              </a:rPr>
              <a:t>Cevap :İhlas Suresi</a:t>
            </a:r>
          </a:p>
        </p:txBody>
      </p:sp>
      <p:sp>
        <p:nvSpPr>
          <p:cNvPr id="2" name="Dikdörtgen 1"/>
          <p:cNvSpPr/>
          <p:nvPr/>
        </p:nvSpPr>
        <p:spPr>
          <a:xfrm>
            <a:off x="1115616" y="476672"/>
            <a:ext cx="4495140" cy="400110"/>
          </a:xfrm>
          <a:prstGeom prst="rect">
            <a:avLst/>
          </a:prstGeom>
        </p:spPr>
        <p:txBody>
          <a:bodyPr wrap="none">
            <a:spAutoFit/>
          </a:bodyPr>
          <a:lstStyle/>
          <a:p>
            <a:pPr lvl="0" algn="ctr">
              <a:defRPr/>
            </a:pPr>
            <a:r>
              <a:rPr lang="tr-TR" sz="2000" dirty="0">
                <a:solidFill>
                  <a:srgbClr val="FF0000"/>
                </a:solidFill>
                <a:effectLst>
                  <a:outerShdw blurRad="38100" dist="38100" dir="2700000" algn="tl">
                    <a:srgbClr val="C0C0C0"/>
                  </a:outerShdw>
                </a:effectLst>
              </a:rPr>
              <a:t>DİN KÜLTÜRÜ VE AHLAK BİLGİSİ</a:t>
            </a:r>
          </a:p>
        </p:txBody>
      </p:sp>
      <p:sp>
        <p:nvSpPr>
          <p:cNvPr id="3" name="Dikdörtgen 2"/>
          <p:cNvSpPr/>
          <p:nvPr/>
        </p:nvSpPr>
        <p:spPr>
          <a:xfrm>
            <a:off x="6530406" y="3024363"/>
            <a:ext cx="2039341" cy="584775"/>
          </a:xfrm>
          <a:prstGeom prst="rect">
            <a:avLst/>
          </a:prstGeom>
        </p:spPr>
        <p:txBody>
          <a:bodyPr wrap="none">
            <a:spAutoFit/>
          </a:bodyPr>
          <a:lstStyle/>
          <a:p>
            <a:r>
              <a:rPr lang="ar-AE" sz="3200" b="1" dirty="0">
                <a:solidFill>
                  <a:srgbClr val="112233"/>
                </a:solidFill>
                <a:latin typeface="Amiri QuranWeb"/>
              </a:rPr>
              <a:t>قُلْ هُوَ اللَّهُ أَحَدٌ</a:t>
            </a:r>
            <a:endParaRPr lang="tr-TR" sz="3200" dirty="0"/>
          </a:p>
        </p:txBody>
      </p:sp>
      <p:sp>
        <p:nvSpPr>
          <p:cNvPr id="4" name="Dikdörtgen 3"/>
          <p:cNvSpPr/>
          <p:nvPr/>
        </p:nvSpPr>
        <p:spPr>
          <a:xfrm>
            <a:off x="4272945" y="3051808"/>
            <a:ext cx="1653017" cy="646331"/>
          </a:xfrm>
          <a:prstGeom prst="rect">
            <a:avLst/>
          </a:prstGeom>
        </p:spPr>
        <p:txBody>
          <a:bodyPr wrap="none">
            <a:spAutoFit/>
          </a:bodyPr>
          <a:lstStyle/>
          <a:p>
            <a:r>
              <a:rPr lang="ar-AE" sz="3600" b="1" dirty="0">
                <a:solidFill>
                  <a:srgbClr val="112233"/>
                </a:solidFill>
                <a:latin typeface="Amiri QuranWeb"/>
              </a:rPr>
              <a:t>اللَّهُ الصَّمَدُ</a:t>
            </a:r>
            <a:endParaRPr lang="tr-TR" sz="3600" dirty="0"/>
          </a:p>
        </p:txBody>
      </p:sp>
      <p:sp>
        <p:nvSpPr>
          <p:cNvPr id="5" name="Dikdörtgen 4"/>
          <p:cNvSpPr/>
          <p:nvPr/>
        </p:nvSpPr>
        <p:spPr>
          <a:xfrm>
            <a:off x="1188063" y="2959928"/>
            <a:ext cx="2318263" cy="646331"/>
          </a:xfrm>
          <a:prstGeom prst="rect">
            <a:avLst/>
          </a:prstGeom>
        </p:spPr>
        <p:txBody>
          <a:bodyPr wrap="none">
            <a:spAutoFit/>
          </a:bodyPr>
          <a:lstStyle/>
          <a:p>
            <a:r>
              <a:rPr lang="ar-AE" sz="3600" b="1" dirty="0" smtClean="0">
                <a:solidFill>
                  <a:srgbClr val="112233"/>
                </a:solidFill>
                <a:latin typeface="Amiri QuranWeb"/>
              </a:rPr>
              <a:t>لمْ </a:t>
            </a:r>
            <a:r>
              <a:rPr lang="ar-AE" sz="3600" b="1" dirty="0">
                <a:solidFill>
                  <a:srgbClr val="112233"/>
                </a:solidFill>
                <a:latin typeface="Amiri QuranWeb"/>
              </a:rPr>
              <a:t>يَلِدْ وَلَمْ يُولَدْ</a:t>
            </a:r>
            <a:endParaRPr lang="tr-TR" sz="3600" dirty="0"/>
          </a:p>
        </p:txBody>
      </p:sp>
      <p:sp>
        <p:nvSpPr>
          <p:cNvPr id="6" name="Dikdörtgen 5"/>
          <p:cNvSpPr/>
          <p:nvPr/>
        </p:nvSpPr>
        <p:spPr>
          <a:xfrm>
            <a:off x="5324456" y="3830215"/>
            <a:ext cx="3148619" cy="646331"/>
          </a:xfrm>
          <a:prstGeom prst="rect">
            <a:avLst/>
          </a:prstGeom>
        </p:spPr>
        <p:txBody>
          <a:bodyPr wrap="none">
            <a:spAutoFit/>
          </a:bodyPr>
          <a:lstStyle/>
          <a:p>
            <a:r>
              <a:rPr lang="ar-AE" sz="3600" b="1" dirty="0">
                <a:solidFill>
                  <a:srgbClr val="112233"/>
                </a:solidFill>
                <a:latin typeface="Amiri QuranWeb"/>
              </a:rPr>
              <a:t>وَلَمْ يَكُن لَّهُ كُفُوًا أَحَدٌ</a:t>
            </a:r>
            <a:endParaRPr lang="tr-TR" sz="3600" dirty="0"/>
          </a:p>
        </p:txBody>
      </p:sp>
      <p:pic>
        <p:nvPicPr>
          <p:cNvPr id="2050" name="Picture 2" descr="https://encrypted-tbn3.gstatic.com/images?q=tbn:ANd9GcQmRL8nGCQ7M9zHAEY58uEbcN_VoNn_-1HMu9f3DWmBIn8O5YM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817565"/>
            <a:ext cx="7056784" cy="1209676"/>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3686826" y="3113691"/>
            <a:ext cx="510076" cy="830997"/>
          </a:xfrm>
          <a:prstGeom prst="rect">
            <a:avLst/>
          </a:prstGeom>
        </p:spPr>
        <p:txBody>
          <a:bodyPr wrap="none">
            <a:spAutoFit/>
          </a:bodyPr>
          <a:lstStyle/>
          <a:p>
            <a:r>
              <a:rPr lang="tr-TR" sz="4800" b="1" dirty="0">
                <a:solidFill>
                  <a:srgbClr val="FF0000"/>
                </a:solidFill>
              </a:rPr>
              <a:t>*</a:t>
            </a:r>
          </a:p>
        </p:txBody>
      </p:sp>
      <p:sp>
        <p:nvSpPr>
          <p:cNvPr id="9" name="Dikdörtgen 8"/>
          <p:cNvSpPr/>
          <p:nvPr/>
        </p:nvSpPr>
        <p:spPr>
          <a:xfrm>
            <a:off x="5973146" y="3032318"/>
            <a:ext cx="510076" cy="830997"/>
          </a:xfrm>
          <a:prstGeom prst="rect">
            <a:avLst/>
          </a:prstGeom>
        </p:spPr>
        <p:txBody>
          <a:bodyPr wrap="none">
            <a:spAutoFit/>
          </a:bodyPr>
          <a:lstStyle/>
          <a:p>
            <a:pPr lvl="0"/>
            <a:r>
              <a:rPr lang="tr-TR" sz="4800" b="1" dirty="0">
                <a:solidFill>
                  <a:srgbClr val="FF0000"/>
                </a:solidFill>
              </a:rPr>
              <a:t>*</a:t>
            </a:r>
          </a:p>
        </p:txBody>
      </p:sp>
      <p:sp>
        <p:nvSpPr>
          <p:cNvPr id="10" name="Dikdörtgen 9"/>
          <p:cNvSpPr/>
          <p:nvPr/>
        </p:nvSpPr>
        <p:spPr>
          <a:xfrm>
            <a:off x="677987" y="3123064"/>
            <a:ext cx="510076" cy="830997"/>
          </a:xfrm>
          <a:prstGeom prst="rect">
            <a:avLst/>
          </a:prstGeom>
        </p:spPr>
        <p:txBody>
          <a:bodyPr wrap="none">
            <a:spAutoFit/>
          </a:bodyPr>
          <a:lstStyle/>
          <a:p>
            <a:pPr lvl="0"/>
            <a:r>
              <a:rPr lang="tr-TR" sz="4800" b="1" dirty="0">
                <a:solidFill>
                  <a:srgbClr val="FF0000"/>
                </a:solidFill>
              </a:rPr>
              <a:t>*</a:t>
            </a:r>
          </a:p>
        </p:txBody>
      </p:sp>
      <p:sp>
        <p:nvSpPr>
          <p:cNvPr id="11" name="Dikdörtgen 10"/>
          <p:cNvSpPr/>
          <p:nvPr/>
        </p:nvSpPr>
        <p:spPr>
          <a:xfrm>
            <a:off x="4806012" y="3863315"/>
            <a:ext cx="510076" cy="830997"/>
          </a:xfrm>
          <a:prstGeom prst="rect">
            <a:avLst/>
          </a:prstGeom>
        </p:spPr>
        <p:txBody>
          <a:bodyPr wrap="none">
            <a:spAutoFit/>
          </a:bodyPr>
          <a:lstStyle/>
          <a:p>
            <a:pPr lvl="0"/>
            <a:r>
              <a:rPr lang="tr-TR" sz="4800" b="1" dirty="0">
                <a:solidFill>
                  <a:srgbClr val="FF0000"/>
                </a:solidFill>
              </a:rPr>
              <a:t>*</a:t>
            </a:r>
          </a:p>
        </p:txBody>
      </p:sp>
      <p:sp>
        <p:nvSpPr>
          <p:cNvPr id="12" name="Dikdörtgen 11"/>
          <p:cNvSpPr/>
          <p:nvPr/>
        </p:nvSpPr>
        <p:spPr>
          <a:xfrm>
            <a:off x="1835696" y="5085382"/>
            <a:ext cx="6719860" cy="1477328"/>
          </a:xfrm>
          <a:prstGeom prst="rect">
            <a:avLst/>
          </a:prstGeom>
        </p:spPr>
        <p:txBody>
          <a:bodyPr wrap="square">
            <a:spAutoFit/>
          </a:bodyPr>
          <a:lstStyle/>
          <a:p>
            <a:r>
              <a:rPr lang="tr-TR" b="1" dirty="0">
                <a:latin typeface="Verdana, Arial, Helvetica, sans-serif"/>
              </a:rPr>
              <a:t>1 - De ki; O Allah bir tektir.</a:t>
            </a:r>
            <a:endParaRPr lang="tr-TR" dirty="0">
              <a:latin typeface="Times New Roman" panose="02020603050405020304" pitchFamily="18" charset="0"/>
            </a:endParaRPr>
          </a:p>
          <a:p>
            <a:r>
              <a:rPr lang="tr-TR" b="1" dirty="0">
                <a:latin typeface="Verdana, Arial, Helvetica, sans-serif"/>
              </a:rPr>
              <a:t>2 - Allah eksiksiz, </a:t>
            </a:r>
            <a:r>
              <a:rPr lang="tr-TR" b="1" dirty="0" err="1">
                <a:latin typeface="Verdana, Arial, Helvetica, sans-serif"/>
              </a:rPr>
              <a:t>sameddir</a:t>
            </a:r>
            <a:r>
              <a:rPr lang="tr-TR" b="1" dirty="0">
                <a:latin typeface="Verdana, Arial, Helvetica, sans-serif"/>
              </a:rPr>
              <a:t> (Bütün varlıklar O'na muhtaç, fakat O, hiç bir şeye muhtaç değildir</a:t>
            </a:r>
            <a:endParaRPr lang="tr-TR" dirty="0">
              <a:latin typeface="Times New Roman" panose="02020603050405020304" pitchFamily="18" charset="0"/>
            </a:endParaRPr>
          </a:p>
          <a:p>
            <a:r>
              <a:rPr lang="tr-TR" b="1" dirty="0">
                <a:latin typeface="Verdana, Arial, Helvetica, sans-serif"/>
              </a:rPr>
              <a:t>3 - Doğurmadı ve doğurulmadı</a:t>
            </a:r>
            <a:endParaRPr lang="tr-TR" dirty="0">
              <a:latin typeface="Times New Roman" panose="02020603050405020304" pitchFamily="18" charset="0"/>
            </a:endParaRPr>
          </a:p>
          <a:p>
            <a:r>
              <a:rPr lang="tr-TR" b="1" dirty="0">
                <a:latin typeface="Verdana, Arial, Helvetica, sans-serif"/>
              </a:rPr>
              <a:t>4 - O '</a:t>
            </a:r>
            <a:r>
              <a:rPr lang="tr-TR" b="1" dirty="0" err="1">
                <a:latin typeface="Verdana, Arial, Helvetica, sans-serif"/>
              </a:rPr>
              <a:t>na</a:t>
            </a:r>
            <a:r>
              <a:rPr lang="tr-TR" b="1" dirty="0">
                <a:latin typeface="Verdana, Arial, Helvetica, sans-serif"/>
              </a:rPr>
              <a:t> bir denk de olmadı.</a:t>
            </a:r>
            <a:endParaRPr lang="tr-TR" b="0" i="0" dirty="0">
              <a:effectLst/>
              <a:latin typeface="Times New Roman" panose="02020603050405020304" pitchFamily="18" charset="0"/>
            </a:endParaRPr>
          </a:p>
        </p:txBody>
      </p:sp>
      <p:sp>
        <p:nvSpPr>
          <p:cNvPr id="13" name="Dikdörtgen 12"/>
          <p:cNvSpPr/>
          <p:nvPr/>
        </p:nvSpPr>
        <p:spPr>
          <a:xfrm>
            <a:off x="1180443" y="4465511"/>
            <a:ext cx="6404510" cy="584775"/>
          </a:xfrm>
          <a:prstGeom prst="rect">
            <a:avLst/>
          </a:prstGeom>
        </p:spPr>
        <p:txBody>
          <a:bodyPr wrap="none">
            <a:spAutoFit/>
          </a:bodyPr>
          <a:lstStyle/>
          <a:p>
            <a:pPr lvl="0" fontAlgn="auto">
              <a:spcBef>
                <a:spcPts val="0"/>
              </a:spcBef>
              <a:spcAft>
                <a:spcPts val="0"/>
              </a:spcAft>
            </a:pPr>
            <a:r>
              <a:rPr lang="tr-TR" sz="3200" b="1" dirty="0">
                <a:solidFill>
                  <a:srgbClr val="C00000"/>
                </a:solidFill>
                <a:latin typeface="Calibri"/>
              </a:rPr>
              <a:t>Esirgeyen bağışlayan </a:t>
            </a:r>
            <a:r>
              <a:rPr lang="tr-TR" sz="3200" b="1" dirty="0" err="1" smtClean="0">
                <a:solidFill>
                  <a:srgbClr val="C00000"/>
                </a:solidFill>
                <a:latin typeface="Calibri"/>
              </a:rPr>
              <a:t>ALLAH’ın</a:t>
            </a:r>
            <a:r>
              <a:rPr lang="tr-TR" sz="3200" b="1" dirty="0" smtClean="0">
                <a:solidFill>
                  <a:srgbClr val="C00000"/>
                </a:solidFill>
                <a:latin typeface="Calibri"/>
              </a:rPr>
              <a:t> </a:t>
            </a:r>
            <a:r>
              <a:rPr lang="tr-TR" sz="3200" b="1" dirty="0">
                <a:solidFill>
                  <a:srgbClr val="C00000"/>
                </a:solidFill>
                <a:latin typeface="Calibri"/>
              </a:rPr>
              <a:t>adıyla</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a:solidFill>
                  <a:srgbClr val="C00000"/>
                </a:solidFill>
                <a:latin typeface="Arial" charset="0"/>
              </a:rPr>
              <a:t>3</a:t>
            </a:r>
            <a:r>
              <a:rPr lang="tr-TR" sz="4000" b="1" dirty="0" smtClean="0">
                <a:solidFill>
                  <a:srgbClr val="C00000"/>
                </a:solidFill>
                <a:latin typeface="Arial" charset="0"/>
              </a:rPr>
              <a:t>0 </a:t>
            </a:r>
            <a:r>
              <a:rPr lang="tr-TR" sz="4000" b="1" dirty="0">
                <a:solidFill>
                  <a:srgbClr val="C00000"/>
                </a:solidFill>
                <a:latin typeface="Arial" charset="0"/>
              </a:rPr>
              <a:t>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080588" y="358908"/>
            <a:ext cx="4043094"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GENEL KÜLTÜR</a:t>
            </a:r>
            <a:endParaRPr lang="tr-TR" sz="2400" dirty="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355651"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400" b="1" dirty="0" smtClean="0">
                <a:solidFill>
                  <a:srgbClr val="FF0000"/>
                </a:solidFill>
                <a:latin typeface="Arial" charset="0"/>
              </a:rPr>
              <a:t>25 </a:t>
            </a:r>
            <a:r>
              <a:rPr lang="tr-TR" sz="4000" b="1" dirty="0">
                <a:solidFill>
                  <a:srgbClr val="C00000"/>
                </a:solidFill>
                <a:latin typeface="Arial" charset="0"/>
              </a:rPr>
              <a:t>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214080" y="358908"/>
            <a:ext cx="3817006" cy="707886"/>
          </a:xfrm>
          <a:prstGeom prst="rect">
            <a:avLst/>
          </a:prstGeom>
        </p:spPr>
        <p:txBody>
          <a:bodyPr wrap="none">
            <a:spAutoFit/>
          </a:bodyPr>
          <a:lstStyle/>
          <a:p>
            <a:pPr lvl="0" algn="ctr">
              <a:defRPr/>
            </a:pPr>
            <a:r>
              <a:rPr lang="tr-TR" sz="4000" b="1" i="1" dirty="0">
                <a:solidFill>
                  <a:srgbClr val="FF0000"/>
                </a:solidFill>
                <a:latin typeface="Candara" pitchFamily="34" charset="0"/>
              </a:rPr>
              <a:t>TÜRK EDEBİYATI </a:t>
            </a: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251520" y="116633"/>
            <a:ext cx="777240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i="1" dirty="0" smtClean="0">
                <a:solidFill>
                  <a:schemeClr val="tx2"/>
                </a:solidFill>
              </a:rPr>
              <a:t>GENEL KÜLTÜR</a:t>
            </a:r>
            <a:endParaRPr lang="tr-TR" sz="2400" b="1" i="1" dirty="0">
              <a:solidFill>
                <a:schemeClr val="tx2"/>
              </a:solidFill>
            </a:endParaRPr>
          </a:p>
        </p:txBody>
      </p:sp>
      <p:sp>
        <p:nvSpPr>
          <p:cNvPr id="108547" name="Rectangle 3"/>
          <p:cNvSpPr>
            <a:spLocks noChangeArrowheads="1"/>
          </p:cNvSpPr>
          <p:nvPr/>
        </p:nvSpPr>
        <p:spPr bwMode="auto">
          <a:xfrm>
            <a:off x="395536" y="1052737"/>
            <a:ext cx="8353177"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Aft>
                <a:spcPts val="0"/>
              </a:spcAft>
            </a:pPr>
            <a:r>
              <a:rPr lang="tr-TR" sz="3200" b="1" dirty="0">
                <a:effectLst>
                  <a:outerShdw blurRad="38100" dist="38100" dir="2700000" algn="tl">
                    <a:srgbClr val="C0C0C0"/>
                  </a:outerShdw>
                </a:effectLst>
              </a:rPr>
              <a:t>SORU </a:t>
            </a:r>
            <a:r>
              <a:rPr lang="tr-TR" sz="3200" b="1" dirty="0" smtClean="0">
                <a:effectLst>
                  <a:outerShdw blurRad="38100" dist="38100" dir="2700000" algn="tl">
                    <a:srgbClr val="C0C0C0"/>
                  </a:outerShdw>
                </a:effectLst>
              </a:rPr>
              <a:t>19:</a:t>
            </a:r>
          </a:p>
          <a:p>
            <a:pPr>
              <a:lnSpc>
                <a:spcPct val="150000"/>
              </a:lnSpc>
              <a:spcAft>
                <a:spcPts val="0"/>
              </a:spcAft>
            </a:pPr>
            <a:r>
              <a:rPr lang="tr-TR" sz="2800" b="1" u="sng" dirty="0" smtClean="0">
                <a:solidFill>
                  <a:srgbClr val="FF0000"/>
                </a:solidFill>
                <a:effectLst>
                  <a:outerShdw blurRad="38100" dist="38100" dir="2700000" algn="tl">
                    <a:srgbClr val="C0C0C0"/>
                  </a:outerShdw>
                </a:effectLst>
                <a:latin typeface="Times New Roman" pitchFamily="18" charset="0"/>
                <a:cs typeface="Times New Roman" pitchFamily="18" charset="0"/>
              </a:rPr>
              <a:t>7 HAZİRAN </a:t>
            </a:r>
            <a:r>
              <a:rPr lang="tr-TR" sz="2800" b="1" u="sng" dirty="0" smtClean="0">
                <a:solidFill>
                  <a:srgbClr val="FF0000"/>
                </a:solidFill>
                <a:latin typeface="Times New Roman" pitchFamily="18" charset="0"/>
                <a:ea typeface="Times New Roman"/>
                <a:cs typeface="Times New Roman" pitchFamily="18" charset="0"/>
              </a:rPr>
              <a:t>2015</a:t>
            </a:r>
            <a:r>
              <a:rPr lang="tr-TR" sz="2800" b="1" dirty="0" smtClean="0">
                <a:solidFill>
                  <a:srgbClr val="FF0000"/>
                </a:solidFill>
                <a:latin typeface="Times New Roman" pitchFamily="18" charset="0"/>
                <a:ea typeface="Times New Roman"/>
                <a:cs typeface="Times New Roman" pitchFamily="18" charset="0"/>
              </a:rPr>
              <a:t>  </a:t>
            </a:r>
            <a:r>
              <a:rPr lang="tr-TR" sz="2800" b="1" dirty="0" smtClean="0">
                <a:solidFill>
                  <a:srgbClr val="141823"/>
                </a:solidFill>
                <a:latin typeface="Times New Roman" pitchFamily="18" charset="0"/>
                <a:ea typeface="Times New Roman"/>
                <a:cs typeface="Times New Roman" pitchFamily="18" charset="0"/>
              </a:rPr>
              <a:t>tarihinde, ülkemiz genelinde ve vatandaşlarımızın bulunduğu bazı ülkelerde (dış </a:t>
            </a:r>
            <a:r>
              <a:rPr lang="tr-TR" sz="2800" b="1" dirty="0" err="1" smtClean="0">
                <a:solidFill>
                  <a:srgbClr val="141823"/>
                </a:solidFill>
                <a:latin typeface="Times New Roman" pitchFamily="18" charset="0"/>
                <a:ea typeface="Times New Roman"/>
                <a:cs typeface="Times New Roman" pitchFamily="18" charset="0"/>
              </a:rPr>
              <a:t>temsilcileklerde</a:t>
            </a:r>
            <a:r>
              <a:rPr lang="tr-TR" sz="2800" b="1" dirty="0" smtClean="0">
                <a:solidFill>
                  <a:srgbClr val="141823"/>
                </a:solidFill>
                <a:latin typeface="Times New Roman" pitchFamily="18" charset="0"/>
                <a:ea typeface="Times New Roman"/>
                <a:cs typeface="Times New Roman" pitchFamily="18" charset="0"/>
              </a:rPr>
              <a:t> daha önceden başladı)Türkiye </a:t>
            </a:r>
            <a:r>
              <a:rPr lang="tr-TR" sz="2800" b="1" dirty="0">
                <a:solidFill>
                  <a:srgbClr val="141823"/>
                </a:solidFill>
                <a:latin typeface="Times New Roman" pitchFamily="18" charset="0"/>
                <a:ea typeface="Times New Roman"/>
                <a:cs typeface="Times New Roman" pitchFamily="18" charset="0"/>
              </a:rPr>
              <a:t>Büyük Millet Meclisi </a:t>
            </a:r>
            <a:r>
              <a:rPr lang="tr-TR" sz="2800" b="1" dirty="0" smtClean="0">
                <a:solidFill>
                  <a:srgbClr val="141823"/>
                </a:solidFill>
                <a:latin typeface="Times New Roman" pitchFamily="18" charset="0"/>
                <a:ea typeface="Times New Roman"/>
                <a:cs typeface="Times New Roman" pitchFamily="18" charset="0"/>
              </a:rPr>
              <a:t>yeni üyelerinin seçimi için genel seçim yapılacaktır.  </a:t>
            </a:r>
            <a:r>
              <a:rPr lang="tr-TR" sz="2800" b="1" dirty="0" smtClean="0">
                <a:latin typeface="Times New Roman" pitchFamily="18" charset="0"/>
                <a:ea typeface="Times New Roman"/>
                <a:cs typeface="Times New Roman" pitchFamily="18" charset="0"/>
              </a:rPr>
              <a:t>Türkiye Cumhuriyeti tarihi boyunca yapılan genel seçimlerin kaçıncısıdır</a:t>
            </a:r>
            <a:endParaRPr lang="tr-TR" sz="2800" b="1" dirty="0">
              <a:latin typeface="Times New Roman" pitchFamily="18" charset="0"/>
              <a:ea typeface="Times New Roman"/>
              <a:cs typeface="Times New Roman" pitchFamily="18" charset="0"/>
            </a:endParaRPr>
          </a:p>
          <a:p>
            <a:pPr>
              <a:lnSpc>
                <a:spcPct val="150000"/>
              </a:lnSpc>
              <a:spcBef>
                <a:spcPct val="20000"/>
              </a:spcBef>
              <a:defRPr/>
            </a:pPr>
            <a:r>
              <a:rPr lang="tr-TR" sz="2800" b="1" dirty="0" smtClean="0">
                <a:effectLst>
                  <a:outerShdw blurRad="38100" dist="38100" dir="2700000" algn="tl">
                    <a:srgbClr val="C0C0C0"/>
                  </a:outerShdw>
                </a:effectLst>
                <a:latin typeface="Times New Roman" pitchFamily="18" charset="0"/>
                <a:cs typeface="Times New Roman" pitchFamily="18" charset="0"/>
              </a:rPr>
              <a:t> </a:t>
            </a:r>
            <a:endParaRPr lang="tr-TR" sz="2800" b="1" dirty="0">
              <a:effectLst>
                <a:outerShdw blurRad="38100" dist="38100" dir="2700000" algn="tl">
                  <a:srgbClr val="C0C0C0"/>
                </a:outerShdw>
              </a:effectLst>
              <a:latin typeface="Times New Roman" pitchFamily="18" charset="0"/>
              <a:cs typeface="Times New Roman" pitchFamily="18" charset="0"/>
            </a:endParaRPr>
          </a:p>
        </p:txBody>
      </p:sp>
      <p:sp>
        <p:nvSpPr>
          <p:cNvPr id="2" name="Dikdörtgen 1"/>
          <p:cNvSpPr/>
          <p:nvPr/>
        </p:nvSpPr>
        <p:spPr>
          <a:xfrm>
            <a:off x="3707904" y="5805264"/>
            <a:ext cx="4820451" cy="707886"/>
          </a:xfrm>
          <a:prstGeom prst="rect">
            <a:avLst/>
          </a:prstGeom>
        </p:spPr>
        <p:txBody>
          <a:bodyPr wrap="square">
            <a:spAutoFit/>
          </a:bodyPr>
          <a:lstStyle/>
          <a:p>
            <a:pPr lvl="0"/>
            <a:r>
              <a:rPr lang="tr-TR" sz="4000" b="1" dirty="0">
                <a:solidFill>
                  <a:srgbClr val="C00000"/>
                </a:solidFill>
                <a:latin typeface="Arial" charset="0"/>
              </a:rPr>
              <a:t>SÜRE:30 SANİYE </a:t>
            </a:r>
            <a:endParaRPr lang="tr-TR" dirty="0">
              <a:solidFill>
                <a:srgbClr val="00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683568" y="260648"/>
            <a:ext cx="4043094"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GENEL KÜLTÜR</a:t>
            </a:r>
            <a:endParaRPr lang="tr-TR" sz="2400" dirty="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p:cTn id="7" dur="500" fill="hold"/>
                                        <p:tgtEl>
                                          <p:spTgt spid="109570"/>
                                        </p:tgtEl>
                                        <p:attrNameLst>
                                          <p:attrName>ppt_w</p:attrName>
                                        </p:attrNameLst>
                                      </p:cBhvr>
                                      <p:tavLst>
                                        <p:tav tm="0">
                                          <p:val>
                                            <p:fltVal val="0"/>
                                          </p:val>
                                        </p:tav>
                                        <p:tav tm="100000">
                                          <p:val>
                                            <p:strVal val="#ppt_w"/>
                                          </p:val>
                                        </p:tav>
                                      </p:tavLst>
                                    </p:anim>
                                    <p:anim calcmode="lin" valueType="num">
                                      <p:cBhvr>
                                        <p:cTn id="8" dur="500" fill="hold"/>
                                        <p:tgtEl>
                                          <p:spTgt spid="1095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09571"/>
                                        </p:tgtEl>
                                        <p:attrNameLst>
                                          <p:attrName>style.visibility</p:attrName>
                                        </p:attrNameLst>
                                      </p:cBhvr>
                                      <p:to>
                                        <p:strVal val="visible"/>
                                      </p:to>
                                    </p:set>
                                    <p:anim calcmode="lin" valueType="num">
                                      <p:cBhvr>
                                        <p:cTn id="13" dur="500" fill="hold"/>
                                        <p:tgtEl>
                                          <p:spTgt spid="10957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9571"/>
                                        </p:tgtEl>
                                        <p:attrNameLst>
                                          <p:attrName>ppt_y</p:attrName>
                                        </p:attrNameLst>
                                      </p:cBhvr>
                                      <p:tavLst>
                                        <p:tav tm="0">
                                          <p:val>
                                            <p:strVal val="#ppt_y"/>
                                          </p:val>
                                        </p:tav>
                                        <p:tav tm="100000">
                                          <p:val>
                                            <p:strVal val="#ppt_y"/>
                                          </p:val>
                                        </p:tav>
                                      </p:tavLst>
                                    </p:anim>
                                    <p:anim calcmode="lin" valueType="num">
                                      <p:cBhvr>
                                        <p:cTn id="15" dur="500" fill="hold"/>
                                        <p:tgtEl>
                                          <p:spTgt spid="10957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957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7544" y="1268760"/>
            <a:ext cx="6870700" cy="1600200"/>
          </a:xfrm>
        </p:spPr>
        <p:txBody>
          <a:bodyPr/>
          <a:lstStyle/>
          <a:p>
            <a:pPr eaLnBrk="1" hangingPunct="1"/>
            <a:r>
              <a:rPr lang="tr-TR" sz="6600" b="1" dirty="0" smtClean="0">
                <a:latin typeface="Arial" pitchFamily="34" charset="0"/>
                <a:cs typeface="Arial" pitchFamily="34" charset="0"/>
              </a:rPr>
              <a:t>CEVAP: 25.</a:t>
            </a:r>
            <a:endParaRPr lang="tr-TR" sz="6600" dirty="0" smtClean="0">
              <a:latin typeface="Arial" pitchFamily="34" charset="0"/>
              <a:cs typeface="Arial" pitchFamily="34" charset="0"/>
            </a:endParaRPr>
          </a:p>
        </p:txBody>
      </p:sp>
      <p:sp>
        <p:nvSpPr>
          <p:cNvPr id="2" name="Dikdörtgen 1"/>
          <p:cNvSpPr/>
          <p:nvPr/>
        </p:nvSpPr>
        <p:spPr>
          <a:xfrm>
            <a:off x="755576" y="260648"/>
            <a:ext cx="4043094"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GENEL KÜLTÜR</a:t>
            </a:r>
            <a:endParaRPr lang="tr-TR" sz="2400" dirty="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10494" y="799980"/>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0826" y="3645024"/>
            <a:ext cx="62835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smtClean="0">
                <a:solidFill>
                  <a:srgbClr val="C00000"/>
                </a:solidFill>
                <a:latin typeface="Arial" charset="0"/>
              </a:rPr>
              <a:t>30 </a:t>
            </a:r>
            <a:r>
              <a:rPr lang="tr-TR" sz="4000" b="1" dirty="0">
                <a:solidFill>
                  <a:srgbClr val="C00000"/>
                </a:solidFill>
                <a:latin typeface="Arial" charset="0"/>
              </a:rPr>
              <a:t>SANİYE </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101036" y="191944"/>
            <a:ext cx="4043094"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GENEL KÜLTÜR</a:t>
            </a:r>
            <a:endParaRPr lang="tr-TR" sz="2400" dirty="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41981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ChangeArrowheads="1"/>
          </p:cNvSpPr>
          <p:nvPr/>
        </p:nvSpPr>
        <p:spPr bwMode="auto">
          <a:xfrm>
            <a:off x="604996" y="908720"/>
            <a:ext cx="792162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3600" b="1" dirty="0">
                <a:effectLst>
                  <a:outerShdw blurRad="38100" dist="38100" dir="2700000" algn="tl">
                    <a:srgbClr val="C0C0C0"/>
                  </a:outerShdw>
                </a:effectLst>
                <a:latin typeface="Britannic Bold" pitchFamily="34" charset="0"/>
              </a:rPr>
              <a:t>SORU </a:t>
            </a:r>
            <a:r>
              <a:rPr lang="tr-TR" sz="3600" b="1" dirty="0" smtClean="0">
                <a:effectLst>
                  <a:outerShdw blurRad="38100" dist="38100" dir="2700000" algn="tl">
                    <a:srgbClr val="C0C0C0"/>
                  </a:outerShdw>
                </a:effectLst>
                <a:latin typeface="Britannic Bold" pitchFamily="34" charset="0"/>
              </a:rPr>
              <a:t>20: </a:t>
            </a:r>
          </a:p>
          <a:p>
            <a:pPr>
              <a:lnSpc>
                <a:spcPct val="80000"/>
              </a:lnSpc>
              <a:spcBef>
                <a:spcPct val="20000"/>
              </a:spcBef>
              <a:defRPr/>
            </a:pPr>
            <a:endParaRPr lang="tr-TR" sz="1200" b="1" dirty="0">
              <a:effectLst>
                <a:outerShdw blurRad="38100" dist="38100" dir="2700000" algn="tl">
                  <a:srgbClr val="C0C0C0"/>
                </a:outerShdw>
              </a:effectLst>
              <a:latin typeface="Britannic Bold" pitchFamily="34" charset="0"/>
            </a:endParaRPr>
          </a:p>
          <a:p>
            <a:pPr>
              <a:lnSpc>
                <a:spcPct val="150000"/>
              </a:lnSpc>
              <a:spcBef>
                <a:spcPct val="20000"/>
              </a:spcBef>
              <a:defRPr/>
            </a:pPr>
            <a:r>
              <a:rPr lang="tr-TR" sz="3600" b="1" dirty="0" smtClean="0">
                <a:effectLst>
                  <a:outerShdw blurRad="38100" dist="38100" dir="2700000" algn="tl">
                    <a:srgbClr val="C0C0C0"/>
                  </a:outerShdw>
                </a:effectLst>
              </a:rPr>
              <a:t> </a:t>
            </a:r>
            <a:r>
              <a:rPr lang="tr-TR" sz="3600" b="1" dirty="0" smtClean="0">
                <a:effectLst>
                  <a:outerShdw blurRad="38100" dist="38100" dir="2700000" algn="tl">
                    <a:srgbClr val="C0C0C0"/>
                  </a:outerShdw>
                </a:effectLst>
                <a:latin typeface="Century Gothic" pitchFamily="34" charset="0"/>
              </a:rPr>
              <a:t>Şu anda Sayın Ahmet </a:t>
            </a:r>
            <a:r>
              <a:rPr lang="tr-TR" sz="3600" b="1" dirty="0" err="1" smtClean="0">
                <a:effectLst>
                  <a:outerShdw blurRad="38100" dist="38100" dir="2700000" algn="tl">
                    <a:srgbClr val="C0C0C0"/>
                  </a:outerShdw>
                </a:effectLst>
                <a:latin typeface="Century Gothic" pitchFamily="34" charset="0"/>
              </a:rPr>
              <a:t>DAVUTOĞLU’nun</a:t>
            </a:r>
            <a:r>
              <a:rPr lang="tr-TR" sz="3600" b="1" dirty="0" smtClean="0">
                <a:effectLst>
                  <a:outerShdw blurRad="38100" dist="38100" dir="2700000" algn="tl">
                    <a:srgbClr val="C0C0C0"/>
                  </a:outerShdw>
                </a:effectLst>
                <a:latin typeface="Century Gothic" pitchFamily="34" charset="0"/>
              </a:rPr>
              <a:t> başbakanlığını yaptığı hükümet  T.C. Devleti’nin kaçıncı hükümetidir?</a:t>
            </a:r>
            <a:endParaRPr lang="tr-TR" sz="3600" b="1" dirty="0">
              <a:effectLst>
                <a:outerShdw blurRad="38100" dist="38100" dir="2700000" algn="tl">
                  <a:srgbClr val="C0C0C0"/>
                </a:outerShdw>
              </a:effectLst>
              <a:latin typeface="Century Gothic" pitchFamily="34" charset="0"/>
            </a:endParaRPr>
          </a:p>
          <a:p>
            <a:pPr>
              <a:lnSpc>
                <a:spcPct val="80000"/>
              </a:lnSpc>
              <a:spcBef>
                <a:spcPct val="20000"/>
              </a:spcBef>
              <a:defRPr/>
            </a:pPr>
            <a:endParaRPr lang="tr-TR" b="1" dirty="0">
              <a:effectLst>
                <a:outerShdw blurRad="38100" dist="38100" dir="2700000" algn="tl">
                  <a:srgbClr val="C0C0C0"/>
                </a:outerShdw>
              </a:effectLst>
            </a:endParaRPr>
          </a:p>
        </p:txBody>
      </p:sp>
      <p:sp>
        <p:nvSpPr>
          <p:cNvPr id="112644" name="Rectangle 4"/>
          <p:cNvSpPr>
            <a:spLocks noChangeArrowheads="1"/>
          </p:cNvSpPr>
          <p:nvPr/>
        </p:nvSpPr>
        <p:spPr bwMode="auto">
          <a:xfrm>
            <a:off x="251520" y="188640"/>
            <a:ext cx="7772400" cy="61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i="1" dirty="0" smtClean="0">
                <a:solidFill>
                  <a:schemeClr val="tx2"/>
                </a:solidFill>
                <a:latin typeface="Arial" pitchFamily="34" charset="0"/>
                <a:cs typeface="Arial" pitchFamily="34" charset="0"/>
              </a:rPr>
              <a:t>GENEL KÜLTÜR</a:t>
            </a:r>
            <a:endParaRPr lang="tr-TR" sz="2400" b="1" i="1" dirty="0">
              <a:solidFill>
                <a:schemeClr val="tx2"/>
              </a:solidFill>
              <a:latin typeface="Arial" pitchFamily="34" charset="0"/>
              <a:cs typeface="Arial" pitchFamily="34" charset="0"/>
            </a:endParaRPr>
          </a:p>
        </p:txBody>
      </p:sp>
      <p:sp>
        <p:nvSpPr>
          <p:cNvPr id="2" name="Dikdörtgen 1"/>
          <p:cNvSpPr/>
          <p:nvPr/>
        </p:nvSpPr>
        <p:spPr>
          <a:xfrm>
            <a:off x="4137720" y="5517232"/>
            <a:ext cx="4543231" cy="707886"/>
          </a:xfrm>
          <a:prstGeom prst="rect">
            <a:avLst/>
          </a:prstGeom>
        </p:spPr>
        <p:txBody>
          <a:bodyPr wrap="none">
            <a:spAutoFit/>
          </a:bodyPr>
          <a:lstStyle/>
          <a:p>
            <a:r>
              <a:rPr lang="tr-TR" sz="4000" b="1" dirty="0" smtClean="0">
                <a:solidFill>
                  <a:srgbClr val="C00000"/>
                </a:solidFill>
                <a:latin typeface="Arial" charset="0"/>
              </a:rPr>
              <a:t>SÜRE:30 </a:t>
            </a:r>
            <a:r>
              <a:rPr lang="tr-TR" sz="4000" b="1" dirty="0">
                <a:solidFill>
                  <a:srgbClr val="C00000"/>
                </a:solidFill>
                <a:latin typeface="Arial" charset="0"/>
              </a:rPr>
              <a:t>SANİYE </a:t>
            </a:r>
            <a:endParaRPr lang="tr-T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755576" y="260648"/>
            <a:ext cx="4043094"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GENEL KÜLTÜR</a:t>
            </a:r>
            <a:endParaRPr lang="tr-TR" sz="2400" dirty="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p:cTn id="7" dur="500" fill="hold"/>
                                        <p:tgtEl>
                                          <p:spTgt spid="113666"/>
                                        </p:tgtEl>
                                        <p:attrNameLst>
                                          <p:attrName>ppt_w</p:attrName>
                                        </p:attrNameLst>
                                      </p:cBhvr>
                                      <p:tavLst>
                                        <p:tav tm="0">
                                          <p:val>
                                            <p:fltVal val="0"/>
                                          </p:val>
                                        </p:tav>
                                        <p:tav tm="100000">
                                          <p:val>
                                            <p:strVal val="#ppt_w"/>
                                          </p:val>
                                        </p:tav>
                                      </p:tavLst>
                                    </p:anim>
                                    <p:anim calcmode="lin" valueType="num">
                                      <p:cBhvr>
                                        <p:cTn id="8" dur="500" fill="hold"/>
                                        <p:tgtEl>
                                          <p:spTgt spid="1136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13667"/>
                                        </p:tgtEl>
                                        <p:attrNameLst>
                                          <p:attrName>style.visibility</p:attrName>
                                        </p:attrNameLst>
                                      </p:cBhvr>
                                      <p:to>
                                        <p:strVal val="visible"/>
                                      </p:to>
                                    </p:set>
                                    <p:anim calcmode="lin" valueType="num">
                                      <p:cBhvr>
                                        <p:cTn id="13" dur="500" fill="hold"/>
                                        <p:tgtEl>
                                          <p:spTgt spid="11366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3667"/>
                                        </p:tgtEl>
                                        <p:attrNameLst>
                                          <p:attrName>ppt_y</p:attrName>
                                        </p:attrNameLst>
                                      </p:cBhvr>
                                      <p:tavLst>
                                        <p:tav tm="0">
                                          <p:val>
                                            <p:strVal val="#ppt_y"/>
                                          </p:val>
                                        </p:tav>
                                        <p:tav tm="100000">
                                          <p:val>
                                            <p:strVal val="#ppt_y"/>
                                          </p:val>
                                        </p:tav>
                                      </p:tavLst>
                                    </p:anim>
                                    <p:anim calcmode="lin" valueType="num">
                                      <p:cBhvr>
                                        <p:cTn id="15" dur="500" fill="hold"/>
                                        <p:tgtEl>
                                          <p:spTgt spid="11366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366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3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95536" y="1340768"/>
            <a:ext cx="6870700" cy="1600200"/>
          </a:xfrm>
        </p:spPr>
        <p:txBody>
          <a:bodyPr/>
          <a:lstStyle/>
          <a:p>
            <a:pPr eaLnBrk="1" hangingPunct="1"/>
            <a:r>
              <a:rPr lang="tr-TR" b="1" dirty="0" smtClean="0"/>
              <a:t>CEVAP: 62</a:t>
            </a:r>
            <a:endParaRPr lang="tr-TR" dirty="0" smtClean="0"/>
          </a:p>
        </p:txBody>
      </p:sp>
      <p:sp>
        <p:nvSpPr>
          <p:cNvPr id="2" name="Dikdörtgen 1"/>
          <p:cNvSpPr/>
          <p:nvPr/>
        </p:nvSpPr>
        <p:spPr>
          <a:xfrm>
            <a:off x="2051720" y="289284"/>
            <a:ext cx="4043094" cy="707886"/>
          </a:xfrm>
          <a:prstGeom prst="rect">
            <a:avLst/>
          </a:prstGeom>
        </p:spPr>
        <p:txBody>
          <a:bodyPr wrap="none">
            <a:spAutoFit/>
          </a:bodyPr>
          <a:lstStyle/>
          <a:p>
            <a:pPr lvl="0" algn="ctr">
              <a:defRPr/>
            </a:pPr>
            <a:r>
              <a:rPr lang="tr-TR" sz="4000" b="1" dirty="0">
                <a:solidFill>
                  <a:srgbClr val="FF0000"/>
                </a:solidFill>
                <a:latin typeface="Centaur" pitchFamily="18" charset="0"/>
              </a:rPr>
              <a:t>GENEL KÜLTÜR</a:t>
            </a:r>
            <a:endParaRPr lang="tr-TR" sz="2400" b="1" dirty="0">
              <a:solidFill>
                <a:srgbClr val="FF0000"/>
              </a:solidFill>
              <a:latin typeface="Centaur"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648" y="188640"/>
            <a:ext cx="8640960" cy="504056"/>
          </a:xfrm>
        </p:spPr>
        <p:txBody>
          <a:bodyPr/>
          <a:lstStyle/>
          <a:p>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YARIŞMA SORULARINI HAZIRLAYANLAR</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3" name="Tablo 2"/>
          <p:cNvGraphicFramePr>
            <a:graphicFrameLocks noGrp="1"/>
          </p:cNvGraphicFramePr>
          <p:nvPr>
            <p:extLst>
              <p:ext uri="{D42A27DB-BD31-4B8C-83A1-F6EECF244321}">
                <p14:modId xmlns:p14="http://schemas.microsoft.com/office/powerpoint/2010/main" val="1367180564"/>
              </p:ext>
            </p:extLst>
          </p:nvPr>
        </p:nvGraphicFramePr>
        <p:xfrm>
          <a:off x="179512" y="980728"/>
          <a:ext cx="8136903" cy="5040559"/>
        </p:xfrm>
        <a:graphic>
          <a:graphicData uri="http://schemas.openxmlformats.org/drawingml/2006/table">
            <a:tbl>
              <a:tblPr firstRow="1" firstCol="1" bandRow="1">
                <a:tableStyleId>{16D9F66E-5EB9-4882-86FB-DCBF35E3C3E4}</a:tableStyleId>
              </a:tblPr>
              <a:tblGrid>
                <a:gridCol w="2219725"/>
                <a:gridCol w="2662208"/>
                <a:gridCol w="3254970"/>
              </a:tblGrid>
              <a:tr h="569029">
                <a:tc>
                  <a:txBody>
                    <a:bodyPr/>
                    <a:lstStyle/>
                    <a:p>
                      <a:pPr algn="ctr">
                        <a:lnSpc>
                          <a:spcPct val="115000"/>
                        </a:lnSpc>
                        <a:spcAft>
                          <a:spcPts val="0"/>
                        </a:spcAft>
                      </a:pPr>
                      <a:r>
                        <a:rPr lang="tr-TR" sz="2000" dirty="0">
                          <a:solidFill>
                            <a:srgbClr val="7030A0"/>
                          </a:solidFill>
                          <a:effectLst/>
                        </a:rPr>
                        <a:t>SINIF</a:t>
                      </a:r>
                      <a:endParaRPr lang="tr-TR" sz="2000" b="1" dirty="0">
                        <a:solidFill>
                          <a:srgbClr val="7030A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dirty="0">
                          <a:solidFill>
                            <a:srgbClr val="7030A0"/>
                          </a:solidFill>
                          <a:effectLst/>
                        </a:rPr>
                        <a:t>DERS ADI</a:t>
                      </a:r>
                      <a:endParaRPr lang="tr-TR" sz="2000" b="1" dirty="0">
                        <a:solidFill>
                          <a:srgbClr val="7030A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dirty="0">
                          <a:solidFill>
                            <a:srgbClr val="7030A0"/>
                          </a:solidFill>
                          <a:effectLst/>
                        </a:rPr>
                        <a:t>ÖĞRETMEN</a:t>
                      </a:r>
                      <a:endParaRPr lang="tr-TR" sz="2000" b="1" dirty="0">
                        <a:solidFill>
                          <a:srgbClr val="7030A0"/>
                        </a:solidFill>
                        <a:effectLst/>
                        <a:latin typeface="Calibri"/>
                        <a:ea typeface="Calibri"/>
                        <a:cs typeface="Times New Roman"/>
                      </a:endParaRPr>
                    </a:p>
                  </a:txBody>
                  <a:tcPr marL="68580" marR="68580" marT="0" marB="0" anchor="ctr"/>
                </a:tc>
              </a:tr>
              <a:tr h="447094">
                <a:tc>
                  <a:txBody>
                    <a:bodyPr/>
                    <a:lstStyle/>
                    <a:p>
                      <a:pPr algn="ctr">
                        <a:lnSpc>
                          <a:spcPct val="115000"/>
                        </a:lnSpc>
                        <a:spcAft>
                          <a:spcPts val="0"/>
                        </a:spcAft>
                      </a:pPr>
                      <a:r>
                        <a:rPr lang="tr-TR" sz="2000" dirty="0">
                          <a:effectLst/>
                        </a:rPr>
                        <a:t>11.SINIFLAR</a:t>
                      </a:r>
                      <a:endParaRPr lang="tr-TR" sz="2000" b="1"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TÜRK EDEBİYATI</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MEHMET ÇOŞKUN</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DİL VE ANLATIM</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ORHAN DURAN</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MATEMATİK</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ALPER ÇINAR</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/7</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KİMYA</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TALİP ULUTANRIVERDİ</a:t>
                      </a:r>
                      <a:endParaRPr lang="tr-TR" sz="2000" b="1">
                        <a:effectLst/>
                        <a:latin typeface="Calibri"/>
                        <a:ea typeface="Calibri"/>
                        <a:cs typeface="Times New Roman"/>
                      </a:endParaRPr>
                    </a:p>
                  </a:txBody>
                  <a:tcPr marL="68580" marR="68580" marT="0" marB="0"/>
                </a:tc>
              </a:tr>
              <a:tr h="44768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BİYOLOJİ</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MAHMUT ARI</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FİZİK</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SARGIN YEŞİLYURT</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T.C. İNK. TARİHİ</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dirty="0">
                          <a:effectLst/>
                        </a:rPr>
                        <a:t>AHMET ÖZER</a:t>
                      </a:r>
                      <a:endParaRPr lang="tr-TR" sz="2000" b="1" dirty="0">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FELSEFE</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AYTEN BEKTAŞ</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DİN K. VE AHLK. B.</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a:effectLst/>
                        </a:rPr>
                        <a:t>MUSTAFA ÇİFTÇİ</a:t>
                      </a:r>
                      <a:endParaRPr lang="tr-TR" sz="2000" b="1">
                        <a:effectLst/>
                        <a:latin typeface="Calibri"/>
                        <a:ea typeface="Calibri"/>
                        <a:cs typeface="Times New Roman"/>
                      </a:endParaRPr>
                    </a:p>
                  </a:txBody>
                  <a:tcPr marL="68580" marR="68580" marT="0" marB="0"/>
                </a:tc>
              </a:tr>
              <a:tr h="447094">
                <a:tc>
                  <a:txBody>
                    <a:bodyPr/>
                    <a:lstStyle/>
                    <a:p>
                      <a:pPr algn="ctr">
                        <a:lnSpc>
                          <a:spcPct val="115000"/>
                        </a:lnSpc>
                        <a:spcAft>
                          <a:spcPts val="0"/>
                        </a:spcAft>
                      </a:pPr>
                      <a:r>
                        <a:rPr lang="tr-TR" sz="2000">
                          <a:effectLst/>
                        </a:rPr>
                        <a:t>//</a:t>
                      </a:r>
                      <a:endParaRPr lang="tr-TR" sz="2000" b="1">
                        <a:effectLst/>
                        <a:latin typeface="Calibri"/>
                        <a:ea typeface="Calibri"/>
                        <a:cs typeface="Times New Roman"/>
                      </a:endParaRPr>
                    </a:p>
                  </a:txBody>
                  <a:tcPr marL="68580" marR="68580" marT="0" marB="0" anchor="ctr"/>
                </a:tc>
                <a:tc>
                  <a:txBody>
                    <a:bodyPr/>
                    <a:lstStyle/>
                    <a:p>
                      <a:pPr>
                        <a:lnSpc>
                          <a:spcPct val="115000"/>
                        </a:lnSpc>
                        <a:spcAft>
                          <a:spcPts val="0"/>
                        </a:spcAft>
                      </a:pPr>
                      <a:r>
                        <a:rPr lang="tr-TR" sz="2000" dirty="0">
                          <a:effectLst/>
                        </a:rPr>
                        <a:t>GENEL KÜLTÜR</a:t>
                      </a:r>
                      <a:endParaRPr lang="tr-TR"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dirty="0">
                          <a:effectLst/>
                        </a:rPr>
                        <a:t>EEBİYAT ZÜMRESİ</a:t>
                      </a:r>
                      <a:endParaRPr lang="tr-TR" sz="20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936344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WordArt 4"/>
          <p:cNvSpPr>
            <a:spLocks noChangeArrowheads="1" noChangeShapeType="1" noTextEdit="1"/>
          </p:cNvSpPr>
          <p:nvPr/>
        </p:nvSpPr>
        <p:spPr bwMode="auto">
          <a:xfrm>
            <a:off x="107504" y="260648"/>
            <a:ext cx="8856984" cy="2232248"/>
          </a:xfrm>
          <a:prstGeom prst="rect">
            <a:avLst/>
          </a:prstGeom>
        </p:spPr>
        <p:style>
          <a:lnRef idx="2">
            <a:schemeClr val="accent2"/>
          </a:lnRef>
          <a:fillRef idx="1">
            <a:schemeClr val="lt1"/>
          </a:fillRef>
          <a:effectRef idx="0">
            <a:schemeClr val="accent2"/>
          </a:effectRef>
          <a:fontRef idx="minor">
            <a:schemeClr val="dk1"/>
          </a:fontRef>
        </p:style>
        <p:txBody>
          <a:bodyPr wrap="none" fromWordArt="1">
            <a:prstTxWarp prst="textPlain">
              <a:avLst>
                <a:gd name="adj" fmla="val 4927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b="1" kern="10" spc="300" smtClean="0">
                <a:ln w="11430"/>
                <a:solidFill>
                  <a:schemeClr val="tx2">
                    <a:lumMod val="60000"/>
                    <a:lumOff val="40000"/>
                  </a:schemeClr>
                </a:solidFill>
                <a:latin typeface="Arial Black"/>
              </a:rPr>
              <a:t>11. </a:t>
            </a:r>
            <a:r>
              <a:rPr lang="tr-TR" b="1" kern="10" spc="300" dirty="0" smtClean="0">
                <a:ln w="11430"/>
                <a:solidFill>
                  <a:schemeClr val="tx2">
                    <a:lumMod val="60000"/>
                    <a:lumOff val="40000"/>
                  </a:schemeClr>
                </a:solidFill>
                <a:latin typeface="Arial Black"/>
              </a:rPr>
              <a:t>SINIFLAR </a:t>
            </a:r>
            <a:r>
              <a:rPr lang="tr-TR" b="1" kern="10" spc="300" dirty="0">
                <a:ln w="11430"/>
                <a:solidFill>
                  <a:schemeClr val="tx2">
                    <a:lumMod val="60000"/>
                    <a:lumOff val="40000"/>
                  </a:schemeClr>
                </a:solidFill>
                <a:latin typeface="Arial Black"/>
              </a:rPr>
              <a:t>ARASI </a:t>
            </a:r>
          </a:p>
          <a:p>
            <a:pPr algn="ctr"/>
            <a:r>
              <a:rPr lang="tr-TR" b="1" kern="10" spc="300" dirty="0">
                <a:ln w="11430"/>
                <a:solidFill>
                  <a:schemeClr val="tx2">
                    <a:lumMod val="60000"/>
                    <a:lumOff val="40000"/>
                  </a:schemeClr>
                </a:solidFill>
                <a:latin typeface="Arial Black"/>
              </a:rPr>
              <a:t>BİLGİ YARIŞMASI</a:t>
            </a:r>
          </a:p>
          <a:p>
            <a:pPr algn="ctr"/>
            <a:r>
              <a:rPr lang="tr-TR" b="1" kern="10" spc="300" dirty="0">
                <a:ln w="11430"/>
                <a:solidFill>
                  <a:schemeClr val="tx2">
                    <a:lumMod val="60000"/>
                    <a:lumOff val="40000"/>
                  </a:schemeClr>
                </a:solidFill>
                <a:latin typeface="Arial Black"/>
              </a:rPr>
              <a:t>SONA ERMİŞTİR...</a:t>
            </a:r>
          </a:p>
        </p:txBody>
      </p:sp>
      <p:sp>
        <p:nvSpPr>
          <p:cNvPr id="2" name="Dikdörtgen 1"/>
          <p:cNvSpPr/>
          <p:nvPr/>
        </p:nvSpPr>
        <p:spPr>
          <a:xfrm>
            <a:off x="107504" y="2564904"/>
            <a:ext cx="8856984" cy="2554545"/>
          </a:xfrm>
          <a:prstGeom prst="rect">
            <a:avLst/>
          </a:prstGeom>
          <a:ln>
            <a:solidFill>
              <a:schemeClr val="tx2">
                <a:lumMod val="75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sz="3200" b="1" i="1" dirty="0">
                <a:solidFill>
                  <a:schemeClr val="tx1"/>
                </a:solidFill>
                <a:latin typeface="Arial Rounded MT Bold" pitchFamily="34" charset="0"/>
                <a:cs typeface="Andalus" pitchFamily="18" charset="-78"/>
              </a:rPr>
              <a:t>KATILIMINIZDAN DOLAYI </a:t>
            </a:r>
            <a:r>
              <a:rPr lang="tr-TR" sz="3200" b="1" i="1" dirty="0" smtClean="0">
                <a:solidFill>
                  <a:schemeClr val="tx1"/>
                </a:solidFill>
                <a:latin typeface="Arial Rounded MT Bold" pitchFamily="34" charset="0"/>
                <a:cs typeface="Andalus" pitchFamily="18" charset="-78"/>
              </a:rPr>
              <a:t>HEPİNİZE, SORULARIN HAZIRLANMASINDA, EKİPLERİN OLUŞTURULMASINDA, YARIŞMANIN DÜZENLENMESİNDE  EMEĞİ GEÇEN HERKESE EN KALBÎ DUYGULARLA</a:t>
            </a:r>
            <a:endParaRPr lang="tr-TR" sz="2800" b="1" i="1" dirty="0">
              <a:solidFill>
                <a:srgbClr val="FF0000"/>
              </a:solidFill>
              <a:latin typeface="Arial Rounded MT Bold" pitchFamily="34" charset="0"/>
              <a:cs typeface="Andalus" pitchFamily="18" charset="-78"/>
            </a:endParaRPr>
          </a:p>
        </p:txBody>
      </p:sp>
      <p:sp>
        <p:nvSpPr>
          <p:cNvPr id="4" name="Dikdörtgen 3"/>
          <p:cNvSpPr/>
          <p:nvPr/>
        </p:nvSpPr>
        <p:spPr>
          <a:xfrm>
            <a:off x="753036" y="5136064"/>
            <a:ext cx="8208594" cy="923330"/>
          </a:xfrm>
          <a:prstGeom prst="rect">
            <a:avLst/>
          </a:prstGeom>
        </p:spPr>
        <p:txBody>
          <a:bodyPr wrap="none">
            <a:spAutoFit/>
          </a:bodyPr>
          <a:lstStyle/>
          <a:p>
            <a:pPr algn="ctr"/>
            <a:r>
              <a:rPr lang="tr-TR" sz="5400" b="1" i="1" dirty="0">
                <a:solidFill>
                  <a:srgbClr val="FF0000"/>
                </a:solidFill>
                <a:latin typeface="Arial Rounded MT Bold" pitchFamily="34" charset="0"/>
                <a:cs typeface="Andalus" pitchFamily="18" charset="-78"/>
              </a:rPr>
              <a:t>TEŞEKKÜR </a:t>
            </a:r>
            <a:r>
              <a:rPr lang="tr-TR" sz="5400" b="1" i="1" dirty="0" smtClean="0">
                <a:solidFill>
                  <a:srgbClr val="FF0000"/>
                </a:solidFill>
                <a:latin typeface="Arial Rounded MT Bold" pitchFamily="34" charset="0"/>
                <a:cs typeface="Andalus" pitchFamily="18" charset="-78"/>
              </a:rPr>
              <a:t> EDİYORUZ</a:t>
            </a:r>
            <a:r>
              <a:rPr lang="tr-TR" sz="5400" b="1" i="1" dirty="0">
                <a:solidFill>
                  <a:srgbClr val="FF0000"/>
                </a:solidFill>
                <a:latin typeface="Arial Rounded MT Bold" pitchFamily="34" charset="0"/>
                <a:cs typeface="Andalus" pitchFamily="18" charset="-78"/>
              </a:rPr>
              <a:t>.</a:t>
            </a:r>
          </a:p>
        </p:txBody>
      </p:sp>
      <p:sp>
        <p:nvSpPr>
          <p:cNvPr id="3" name="Metin kutusu 2"/>
          <p:cNvSpPr txBox="1"/>
          <p:nvPr/>
        </p:nvSpPr>
        <p:spPr>
          <a:xfrm>
            <a:off x="3059832" y="6059394"/>
            <a:ext cx="3312368" cy="369332"/>
          </a:xfrm>
          <a:prstGeom prst="rect">
            <a:avLst/>
          </a:prstGeom>
          <a:noFill/>
        </p:spPr>
        <p:txBody>
          <a:bodyPr wrap="square" rtlCol="0">
            <a:spAutoFit/>
          </a:bodyPr>
          <a:lstStyle/>
          <a:p>
            <a:r>
              <a:rPr lang="tr-TR" dirty="0" smtClean="0">
                <a:hlinkClick r:id="rId3"/>
              </a:rPr>
              <a:t>www.edebiyatogretmeni.net</a:t>
            </a:r>
            <a:r>
              <a:rPr lang="tr-TR" dirty="0" smtClean="0"/>
              <a:t> </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170420" y="0"/>
            <a:ext cx="5184576"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a:defRPr/>
            </a:pPr>
            <a:r>
              <a:rPr lang="tr-TR" sz="4000" b="1" i="1" dirty="0">
                <a:solidFill>
                  <a:srgbClr val="FF0000"/>
                </a:solidFill>
                <a:latin typeface="Candara" pitchFamily="34" charset="0"/>
              </a:rPr>
              <a:t>TÜRK EDEBİYATI </a:t>
            </a:r>
          </a:p>
        </p:txBody>
      </p:sp>
      <p:sp>
        <p:nvSpPr>
          <p:cNvPr id="2" name="Dikdörtgen 1"/>
          <p:cNvSpPr/>
          <p:nvPr/>
        </p:nvSpPr>
        <p:spPr>
          <a:xfrm>
            <a:off x="196287" y="849470"/>
            <a:ext cx="8348538" cy="4431983"/>
          </a:xfrm>
          <a:prstGeom prst="rect">
            <a:avLst/>
          </a:prstGeom>
        </p:spPr>
        <p:txBody>
          <a:bodyPr wrap="square">
            <a:spAutoFit/>
          </a:bodyPr>
          <a:lstStyle/>
          <a:p>
            <a:r>
              <a:rPr lang="tr-TR" dirty="0" smtClean="0"/>
              <a:t>   </a:t>
            </a:r>
            <a:r>
              <a:rPr lang="tr-TR" b="1" dirty="0">
                <a:effectLst>
                  <a:outerShdw blurRad="38100" dist="38100" dir="2700000" algn="tl">
                    <a:srgbClr val="C0C0C0"/>
                  </a:outerShdw>
                </a:effectLst>
              </a:rPr>
              <a:t>SORU 2: </a:t>
            </a:r>
          </a:p>
          <a:p>
            <a:r>
              <a:rPr lang="tr-TR" dirty="0" smtClean="0"/>
              <a:t>   </a:t>
            </a:r>
            <a:r>
              <a:rPr lang="tr-TR" sz="2400" dirty="0" smtClean="0"/>
              <a:t>Türk </a:t>
            </a:r>
            <a:r>
              <a:rPr lang="tr-TR" sz="2400" dirty="0"/>
              <a:t>Şairi”, “Milli Şair” unvanlarıyla edebiyatımızda isim yapmıştır. Milli duyguları dile getirdiği ilk şiiri Cenge </a:t>
            </a:r>
            <a:r>
              <a:rPr lang="tr-TR" sz="2400" dirty="0" err="1"/>
              <a:t>Giderken’le</a:t>
            </a:r>
            <a:r>
              <a:rPr lang="tr-TR" sz="2400" dirty="0"/>
              <a:t> heceyle şiir yazma eğiliminin öncülüğünü yapmıştır. Yaklaşımı ve düşünceleriyle Milli Edebiyat hareketinin zeminini oluşturmuştur. Anadolu insanının acılarını, düşmana karşı mücadelesini coşkun bir dille anlatan ilk şairdir</a:t>
            </a:r>
            <a:r>
              <a:rPr lang="tr-TR" sz="2400" dirty="0" smtClean="0"/>
              <a:t>.  Bütün </a:t>
            </a:r>
            <a:r>
              <a:rPr lang="tr-TR" sz="2400" dirty="0"/>
              <a:t>şiirlerinde sade bir dil ve hece ölçüsü kullanmıştır.</a:t>
            </a:r>
          </a:p>
          <a:p>
            <a:r>
              <a:rPr lang="tr-TR" sz="2400" b="1" u="sng" dirty="0">
                <a:solidFill>
                  <a:srgbClr val="FF0000"/>
                </a:solidFill>
              </a:rPr>
              <a:t>Eserlerinden bazıları</a:t>
            </a:r>
            <a:r>
              <a:rPr lang="tr-TR" sz="2400" u="sng" dirty="0">
                <a:solidFill>
                  <a:srgbClr val="FF0000"/>
                </a:solidFill>
              </a:rPr>
              <a:t>: </a:t>
            </a:r>
            <a:r>
              <a:rPr lang="tr-TR" sz="2400" dirty="0"/>
              <a:t> Türkçe Şiirler, Türk Sazı, Ey Türk Uyan, Tan </a:t>
            </a:r>
            <a:r>
              <a:rPr lang="tr-TR" sz="2400" dirty="0" err="1"/>
              <a:t>Sesleri’dir</a:t>
            </a:r>
            <a:r>
              <a:rPr lang="tr-TR" sz="2400" dirty="0"/>
              <a:t>. </a:t>
            </a:r>
            <a:r>
              <a:rPr lang="tr-TR" sz="2400" dirty="0" smtClean="0"/>
              <a:t>1869-1944 </a:t>
            </a:r>
            <a:r>
              <a:rPr lang="tr-TR" sz="2400" dirty="0"/>
              <a:t>yılları arasında yaşayan bu şair ve düşünce adamımız kimdir?</a:t>
            </a:r>
          </a:p>
        </p:txBody>
      </p:sp>
      <p:sp>
        <p:nvSpPr>
          <p:cNvPr id="4" name="Dikdörtgen 3"/>
          <p:cNvSpPr/>
          <p:nvPr/>
        </p:nvSpPr>
        <p:spPr>
          <a:xfrm>
            <a:off x="2915816" y="5855901"/>
            <a:ext cx="3377015" cy="646331"/>
          </a:xfrm>
          <a:prstGeom prst="rect">
            <a:avLst/>
          </a:prstGeom>
        </p:spPr>
        <p:txBody>
          <a:bodyPr wrap="none">
            <a:spAutoFit/>
          </a:bodyPr>
          <a:lstStyle/>
          <a:p>
            <a:pPr>
              <a:spcAft>
                <a:spcPts val="0"/>
              </a:spcAft>
            </a:pPr>
            <a:r>
              <a:rPr lang="tr-TR"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SÜRE: 25 SANİYE</a:t>
            </a:r>
            <a:endParaRPr lang="tr-TR"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15 GOP B¦-LG¦- YARI+ŞMASI">
  <a:themeElements>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Boyalı Kalemler">
      <a:majorFont>
        <a:latin typeface="Comic Sans MS"/>
        <a:ea typeface=""/>
        <a:cs typeface=""/>
      </a:majorFont>
      <a:minorFont>
        <a:latin typeface="Comic Sans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Boyalı Kalemler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Boyalı Kalemler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Boyalı Kalemler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Boyalı Kalemler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Boyalı Kalemler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oyalı Kalemler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Boyalı Kalemler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195</TotalTime>
  <Words>1417</Words>
  <Application>Microsoft Office PowerPoint</Application>
  <PresentationFormat>Ekran Gösterisi (4:3)</PresentationFormat>
  <Paragraphs>346</Paragraphs>
  <Slides>88</Slides>
  <Notes>2</Notes>
  <HiddenSlides>0</HiddenSlides>
  <MMClips>0</MMClips>
  <ScaleCrop>false</ScaleCrop>
  <HeadingPairs>
    <vt:vector size="6" baseType="variant">
      <vt:variant>
        <vt:lpstr>Kullanılan Yazı Tipleri</vt:lpstr>
      </vt:variant>
      <vt:variant>
        <vt:i4>16</vt:i4>
      </vt:variant>
      <vt:variant>
        <vt:lpstr>Tema</vt:lpstr>
      </vt:variant>
      <vt:variant>
        <vt:i4>1</vt:i4>
      </vt:variant>
      <vt:variant>
        <vt:lpstr>Slayt Başlıkları</vt:lpstr>
      </vt:variant>
      <vt:variant>
        <vt:i4>88</vt:i4>
      </vt:variant>
    </vt:vector>
  </HeadingPairs>
  <TitlesOfParts>
    <vt:vector size="105" baseType="lpstr">
      <vt:lpstr>Arial Unicode MS</vt:lpstr>
      <vt:lpstr>Amiri QuranWeb</vt:lpstr>
      <vt:lpstr>Andalus</vt:lpstr>
      <vt:lpstr>Arial</vt:lpstr>
      <vt:lpstr>Arial Black</vt:lpstr>
      <vt:lpstr>Arial Rounded MT Bold</vt:lpstr>
      <vt:lpstr>Britannic Bold</vt:lpstr>
      <vt:lpstr>Calibri</vt:lpstr>
      <vt:lpstr>Cambria Math</vt:lpstr>
      <vt:lpstr>Candara</vt:lpstr>
      <vt:lpstr>Centaur</vt:lpstr>
      <vt:lpstr>Century Gothic</vt:lpstr>
      <vt:lpstr>Comic Sans MS</vt:lpstr>
      <vt:lpstr>Constantia</vt:lpstr>
      <vt:lpstr>Times New Roman</vt:lpstr>
      <vt:lpstr>Verdana, Arial, Helvetica, sans-serif</vt:lpstr>
      <vt:lpstr>2015 GOP B¦-LG¦- YARI+ŞMASI</vt:lpstr>
      <vt:lpstr>T.C. MİLLİ EĞİTİM BAKANLIĞI TOKAT MPİB FEN LİSESİ  11. SINIFLAR ARASI  BİLGİ VE GENEL KÜLTÜR  YARIŞMASI</vt:lpstr>
      <vt:lpstr>PowerPoint Sunusu</vt:lpstr>
      <vt:lpstr>YARIŞMA SORULARINI HAZIRLAYANLAR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CEVAP : DENEME </vt:lpstr>
      <vt:lpstr>PowerPoint Sunusu</vt:lpstr>
      <vt:lpstr>PowerPoint Sunusu</vt:lpstr>
      <vt:lpstr>PowerPoint Sunusu</vt:lpstr>
      <vt:lpstr>CEVAP : 2,5m/s² </vt:lpstr>
      <vt:lpstr>PowerPoint Sunusu</vt:lpstr>
      <vt:lpstr>PowerPoint Sunusu</vt:lpstr>
      <vt:lpstr>PowerPoint Sunusu</vt:lpstr>
      <vt:lpstr>CEVAP: √2 </vt:lpstr>
      <vt:lpstr>PowerPoint Sunusu</vt:lpstr>
      <vt:lpstr>PowerPoint Sunusu</vt:lpstr>
      <vt:lpstr>PowerPoint Sunusu</vt:lpstr>
      <vt:lpstr>CEVAP:1200 S¯ˡ </vt:lpstr>
      <vt:lpstr>PowerPoint Sunusu</vt:lpstr>
      <vt:lpstr>PowerPoint Sunusu</vt:lpstr>
      <vt:lpstr>PowerPoint Sunusu</vt:lpstr>
      <vt:lpstr>PowerPoint Sunusu</vt:lpstr>
      <vt:lpstr>PowerPoint Sunusu</vt:lpstr>
      <vt:lpstr>PowerPoint Sunusu</vt:lpstr>
      <vt:lpstr>PowerPoint Sunusu</vt:lpstr>
      <vt:lpstr>CEVAP:30</vt:lpstr>
      <vt:lpstr>PowerPoint Sunusu</vt:lpstr>
      <vt:lpstr>PowerPoint Sunusu</vt:lpstr>
      <vt:lpstr>PowerPoint Sunusu</vt:lpstr>
      <vt:lpstr>CEVAP:7</vt:lpstr>
      <vt:lpstr>PowerPoint Sunusu</vt:lpstr>
      <vt:lpstr>PowerPoint Sunusu</vt:lpstr>
      <vt:lpstr>PowerPoint Sunusu</vt:lpstr>
      <vt:lpstr>Cevap: ARA ÜRÜN</vt:lpstr>
      <vt:lpstr>YARIŞMA SORULARINI HAZIRLAYANLAR</vt:lpstr>
      <vt:lpstr>PowerPoint Sunusu</vt:lpstr>
      <vt:lpstr>PowerPoint Sunusu</vt:lpstr>
      <vt:lpstr>PowerPoint Sunusu</vt:lpstr>
      <vt:lpstr>PowerPoint Sunusu</vt:lpstr>
      <vt:lpstr>PowerPoint Sunusu</vt:lpstr>
      <vt:lpstr>Cevap:  KÜÇÜLÜR (AZALIR)</vt:lpstr>
      <vt:lpstr>PowerPoint Sunusu</vt:lpstr>
      <vt:lpstr>PowerPoint Sunusu</vt:lpstr>
      <vt:lpstr>PowerPoint Sunusu</vt:lpstr>
      <vt:lpstr>Cevap :   pH=6</vt:lpstr>
      <vt:lpstr>PowerPoint Sunusu</vt:lpstr>
      <vt:lpstr>PowerPoint Sunusu</vt:lpstr>
      <vt:lpstr>PowerPoint Sunusu</vt:lpstr>
      <vt:lpstr>PowerPoint Sunusu</vt:lpstr>
      <vt:lpstr>PowerPoint Sunusu</vt:lpstr>
      <vt:lpstr>PowerPoint Sunusu</vt:lpstr>
      <vt:lpstr>PowerPoint Sunusu</vt:lpstr>
      <vt:lpstr>CEVAP:  DEMİR</vt:lpstr>
      <vt:lpstr>PowerPoint Sunusu</vt:lpstr>
      <vt:lpstr>PowerPoint Sunusu</vt:lpstr>
      <vt:lpstr>PowerPoint Sunusu</vt:lpstr>
      <vt:lpstr>PowerPoint Sunusu</vt:lpstr>
      <vt:lpstr>PowerPoint Sunusu</vt:lpstr>
      <vt:lpstr>PowerPoint Sunusu</vt:lpstr>
      <vt:lpstr>PowerPoint Sunusu</vt:lpstr>
      <vt:lpstr>CEVAP:  KAZIM KARABEKİR PAŞA </vt:lpstr>
      <vt:lpstr>PowerPoint Sunusu</vt:lpstr>
      <vt:lpstr>PowerPoint Sunusu</vt:lpstr>
      <vt:lpstr>PowerPoint Sunusu</vt:lpstr>
      <vt:lpstr>CEVAP: Farabi</vt:lpstr>
      <vt:lpstr>PowerPoint Sunusu</vt:lpstr>
      <vt:lpstr>PowerPoint Sunusu</vt:lpstr>
      <vt:lpstr>PowerPoint Sunusu</vt:lpstr>
      <vt:lpstr>Cevap :İhlas Suresi</vt:lpstr>
      <vt:lpstr>PowerPoint Sunusu</vt:lpstr>
      <vt:lpstr>PowerPoint Sunusu</vt:lpstr>
      <vt:lpstr>PowerPoint Sunusu</vt:lpstr>
      <vt:lpstr>CEVAP: 25.</vt:lpstr>
      <vt:lpstr>PowerPoint Sunusu</vt:lpstr>
      <vt:lpstr>PowerPoint Sunusu</vt:lpstr>
      <vt:lpstr>PowerPoint Sunusu</vt:lpstr>
      <vt:lpstr>CEVAP: 62</vt:lpstr>
      <vt:lpstr>YARIŞMA SORULARINI HAZIRLAYANLAR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MİLLİ EĞİTİM BAKANLIĞI TOKAT MPİB FEN LİSESİ 11. SINIFLAR BİLGİ YARIŞMASI</dc:title>
  <dc:creator>Murat</dc:creator>
  <cp:lastModifiedBy>Yusuf Kenan</cp:lastModifiedBy>
  <cp:revision>79</cp:revision>
  <dcterms:created xsi:type="dcterms:W3CDTF">2015-05-05T05:54:06Z</dcterms:created>
  <dcterms:modified xsi:type="dcterms:W3CDTF">2015-05-26T16:17:29Z</dcterms:modified>
</cp:coreProperties>
</file>